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4" r:id="rId1"/>
  </p:sldMasterIdLst>
  <p:notesMasterIdLst>
    <p:notesMasterId r:id="rId15"/>
  </p:notesMasterIdLst>
  <p:sldIdLst>
    <p:sldId id="256" r:id="rId2"/>
    <p:sldId id="258" r:id="rId3"/>
    <p:sldId id="261" r:id="rId4"/>
    <p:sldId id="259" r:id="rId5"/>
    <p:sldId id="262" r:id="rId6"/>
    <p:sldId id="263" r:id="rId7"/>
    <p:sldId id="264" r:id="rId8"/>
    <p:sldId id="265" r:id="rId9"/>
    <p:sldId id="266" r:id="rId10"/>
    <p:sldId id="267" r:id="rId11"/>
    <p:sldId id="268" r:id="rId12"/>
    <p:sldId id="269" r:id="rId13"/>
    <p:sldId id="270"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D65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9BB59B-F473-47AF-9815-09EEE94B2AC7}" v="15" dt="2023-04-20T21:08:54.911"/>
    <p1510:client id="{1F010305-C396-4866-8F87-B3C6A591F299}" v="87" dt="2023-04-20T20:51:11.001"/>
    <p1510:client id="{495DDE01-5367-4844-888B-2337FA67832C}" v="536" dt="2023-04-21T00:13:43.975"/>
    <p1510:client id="{8C7C39A5-1355-449D-A93B-41C0FC65E56C}" v="114" dt="2023-04-21T00:10:50.681"/>
    <p1510:client id="{BDB9074A-305D-4701-B987-EC15049CCC90}" v="30" dt="2023-04-20T21:05:08.723"/>
    <p1510:client id="{DE7A9F40-A079-43F7-A574-0EA7118F9E0E}" v="61" dt="2023-04-20T20:24:17.3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百岛 千秋" userId="2260c3bd0f9862ef" providerId="Windows Live" clId="Web-{BDB9074A-305D-4701-B987-EC15049CCC90}"/>
    <pc:docChg chg="addSld delSld modSld">
      <pc:chgData name="百岛 千秋" userId="2260c3bd0f9862ef" providerId="Windows Live" clId="Web-{BDB9074A-305D-4701-B987-EC15049CCC90}" dt="2023-04-20T21:05:17.754" v="37"/>
      <pc:docMkLst>
        <pc:docMk/>
      </pc:docMkLst>
      <pc:sldChg chg="del">
        <pc:chgData name="百岛 千秋" userId="2260c3bd0f9862ef" providerId="Windows Live" clId="Web-{BDB9074A-305D-4701-B987-EC15049CCC90}" dt="2023-04-20T21:00:27.715" v="15"/>
        <pc:sldMkLst>
          <pc:docMk/>
          <pc:sldMk cId="2050650877" sldId="260"/>
        </pc:sldMkLst>
      </pc:sldChg>
      <pc:sldChg chg="addSp delSp modSp">
        <pc:chgData name="百岛 千秋" userId="2260c3bd0f9862ef" providerId="Windows Live" clId="Web-{BDB9074A-305D-4701-B987-EC15049CCC90}" dt="2023-04-20T20:55:34.863" v="14" actId="1076"/>
        <pc:sldMkLst>
          <pc:docMk/>
          <pc:sldMk cId="2791525891" sldId="263"/>
        </pc:sldMkLst>
        <pc:spChg chg="del mod">
          <ac:chgData name="百岛 千秋" userId="2260c3bd0f9862ef" providerId="Windows Live" clId="Web-{BDB9074A-305D-4701-B987-EC15049CCC90}" dt="2023-04-20T20:53:56.766" v="2"/>
          <ac:spMkLst>
            <pc:docMk/>
            <pc:sldMk cId="2791525891" sldId="263"/>
            <ac:spMk id="2" creationId="{9836C259-BF8B-52B5-3404-C7F2CDA83E05}"/>
          </ac:spMkLst>
        </pc:spChg>
        <pc:spChg chg="del">
          <ac:chgData name="百岛 千秋" userId="2260c3bd0f9862ef" providerId="Windows Live" clId="Web-{BDB9074A-305D-4701-B987-EC15049CCC90}" dt="2023-04-20T20:52:45.733" v="0"/>
          <ac:spMkLst>
            <pc:docMk/>
            <pc:sldMk cId="2791525891" sldId="263"/>
            <ac:spMk id="26" creationId="{81EE2517-62D3-47BE-ABFE-B1ECFB77C00C}"/>
          </ac:spMkLst>
        </pc:spChg>
        <pc:spChg chg="del">
          <ac:chgData name="百岛 千秋" userId="2260c3bd0f9862ef" providerId="Windows Live" clId="Web-{BDB9074A-305D-4701-B987-EC15049CCC90}" dt="2023-04-20T20:52:45.733" v="0"/>
          <ac:spMkLst>
            <pc:docMk/>
            <pc:sldMk cId="2791525891" sldId="263"/>
            <ac:spMk id="30" creationId="{5245156B-B8EC-4B53-AEB3-32E294BFAC6F}"/>
          </ac:spMkLst>
        </pc:spChg>
        <pc:spChg chg="add del">
          <ac:chgData name="百岛 千秋" userId="2260c3bd0f9862ef" providerId="Windows Live" clId="Web-{BDB9074A-305D-4701-B987-EC15049CCC90}" dt="2023-04-20T20:54:16.861" v="5"/>
          <ac:spMkLst>
            <pc:docMk/>
            <pc:sldMk cId="2791525891" sldId="263"/>
            <ac:spMk id="32" creationId="{6383B6F6-E8E8-4C9B-BEDE-6E743086F442}"/>
          </ac:spMkLst>
        </pc:spChg>
        <pc:spChg chg="add del">
          <ac:chgData name="百岛 千秋" userId="2260c3bd0f9862ef" providerId="Windows Live" clId="Web-{BDB9074A-305D-4701-B987-EC15049CCC90}" dt="2023-04-20T20:54:16.861" v="5"/>
          <ac:spMkLst>
            <pc:docMk/>
            <pc:sldMk cId="2791525891" sldId="263"/>
            <ac:spMk id="37" creationId="{4E45A778-B5BB-477D-BEE9-D874E8DCD5EC}"/>
          </ac:spMkLst>
        </pc:spChg>
        <pc:spChg chg="add del">
          <ac:chgData name="百岛 千秋" userId="2260c3bd0f9862ef" providerId="Windows Live" clId="Web-{BDB9074A-305D-4701-B987-EC15049CCC90}" dt="2023-04-20T20:54:16.845" v="4"/>
          <ac:spMkLst>
            <pc:docMk/>
            <pc:sldMk cId="2791525891" sldId="263"/>
            <ac:spMk id="39" creationId="{18EF3212-ED73-4F03-A620-B59A87847AB2}"/>
          </ac:spMkLst>
        </pc:spChg>
        <pc:spChg chg="add del">
          <ac:chgData name="百岛 千秋" userId="2260c3bd0f9862ef" providerId="Windows Live" clId="Web-{BDB9074A-305D-4701-B987-EC15049CCC90}" dt="2023-04-20T20:54:48.174" v="8"/>
          <ac:spMkLst>
            <pc:docMk/>
            <pc:sldMk cId="2791525891" sldId="263"/>
            <ac:spMk id="41" creationId="{2B87423C-B117-42E1-A636-8198D8B9124C}"/>
          </ac:spMkLst>
        </pc:spChg>
        <pc:spChg chg="add del">
          <ac:chgData name="百岛 千秋" userId="2260c3bd0f9862ef" providerId="Windows Live" clId="Web-{BDB9074A-305D-4701-B987-EC15049CCC90}" dt="2023-04-20T20:54:48.174" v="8"/>
          <ac:spMkLst>
            <pc:docMk/>
            <pc:sldMk cId="2791525891" sldId="263"/>
            <ac:spMk id="44" creationId="{B3F1A5CA-7984-4DC3-8A2D-39113A131365}"/>
          </ac:spMkLst>
        </pc:spChg>
        <pc:spChg chg="add del">
          <ac:chgData name="百岛 千秋" userId="2260c3bd0f9862ef" providerId="Windows Live" clId="Web-{BDB9074A-305D-4701-B987-EC15049CCC90}" dt="2023-04-20T20:54:48.174" v="8"/>
          <ac:spMkLst>
            <pc:docMk/>
            <pc:sldMk cId="2791525891" sldId="263"/>
            <ac:spMk id="49" creationId="{C1AD62C2-B3AD-456D-882D-D57D45230D12}"/>
          </ac:spMkLst>
        </pc:spChg>
        <pc:spChg chg="add">
          <ac:chgData name="百岛 千秋" userId="2260c3bd0f9862ef" providerId="Windows Live" clId="Web-{BDB9074A-305D-4701-B987-EC15049CCC90}" dt="2023-04-20T20:54:48.174" v="8"/>
          <ac:spMkLst>
            <pc:docMk/>
            <pc:sldMk cId="2791525891" sldId="263"/>
            <ac:spMk id="54" creationId="{1C15120F-9461-475A-8AB7-D98BB53BDD09}"/>
          </ac:spMkLst>
        </pc:spChg>
        <pc:spChg chg="add">
          <ac:chgData name="百岛 千秋" userId="2260c3bd0f9862ef" providerId="Windows Live" clId="Web-{BDB9074A-305D-4701-B987-EC15049CCC90}" dt="2023-04-20T20:54:48.174" v="8"/>
          <ac:spMkLst>
            <pc:docMk/>
            <pc:sldMk cId="2791525891" sldId="263"/>
            <ac:spMk id="56" creationId="{4E2A27DE-9CC7-4140-A976-61BD00B4E7AA}"/>
          </ac:spMkLst>
        </pc:spChg>
        <pc:picChg chg="mod ord">
          <ac:chgData name="百岛 千秋" userId="2260c3bd0f9862ef" providerId="Windows Live" clId="Web-{BDB9074A-305D-4701-B987-EC15049CCC90}" dt="2023-04-20T20:55:33.003" v="13" actId="1076"/>
          <ac:picMkLst>
            <pc:docMk/>
            <pc:sldMk cId="2791525891" sldId="263"/>
            <ac:picMk id="3" creationId="{8E6154A9-4B4A-3A86-99C3-65C024D7632E}"/>
          </ac:picMkLst>
        </pc:picChg>
        <pc:picChg chg="mod ord">
          <ac:chgData name="百岛 千秋" userId="2260c3bd0f9862ef" providerId="Windows Live" clId="Web-{BDB9074A-305D-4701-B987-EC15049CCC90}" dt="2023-04-20T20:55:34.863" v="14" actId="1076"/>
          <ac:picMkLst>
            <pc:docMk/>
            <pc:sldMk cId="2791525891" sldId="263"/>
            <ac:picMk id="4" creationId="{092DA15D-0974-AEA2-D023-67F1CE710AF8}"/>
          </ac:picMkLst>
        </pc:picChg>
        <pc:cxnChg chg="add">
          <ac:chgData name="百岛 千秋" userId="2260c3bd0f9862ef" providerId="Windows Live" clId="Web-{BDB9074A-305D-4701-B987-EC15049CCC90}" dt="2023-04-20T20:54:48.174" v="8"/>
          <ac:cxnSpMkLst>
            <pc:docMk/>
            <pc:sldMk cId="2791525891" sldId="263"/>
            <ac:cxnSpMk id="58" creationId="{FFE2B248-862C-4E79-9DFD-730626D5D7C2}"/>
          </ac:cxnSpMkLst>
        </pc:cxnChg>
      </pc:sldChg>
      <pc:sldChg chg="addSp delSp modSp add">
        <pc:chgData name="百岛 千秋" userId="2260c3bd0f9862ef" providerId="Windows Live" clId="Web-{BDB9074A-305D-4701-B987-EC15049CCC90}" dt="2023-04-20T21:05:17.754" v="37"/>
        <pc:sldMkLst>
          <pc:docMk/>
          <pc:sldMk cId="4292303383" sldId="264"/>
        </pc:sldMkLst>
        <pc:spChg chg="add mod">
          <ac:chgData name="百岛 千秋" userId="2260c3bd0f9862ef" providerId="Windows Live" clId="Web-{BDB9074A-305D-4701-B987-EC15049CCC90}" dt="2023-04-20T21:05:03.113" v="32" actId="20577"/>
          <ac:spMkLst>
            <pc:docMk/>
            <pc:sldMk cId="4292303383" sldId="264"/>
            <ac:spMk id="3" creationId="{8C3C9ADE-3F65-B98A-59B0-2FBC5433B04E}"/>
          </ac:spMkLst>
        </pc:spChg>
        <pc:spChg chg="add mod">
          <ac:chgData name="百岛 千秋" userId="2260c3bd0f9862ef" providerId="Windows Live" clId="Web-{BDB9074A-305D-4701-B987-EC15049CCC90}" dt="2023-04-20T21:05:07.863" v="35" actId="20577"/>
          <ac:spMkLst>
            <pc:docMk/>
            <pc:sldMk cId="4292303383" sldId="264"/>
            <ac:spMk id="4" creationId="{8856C77A-E5B3-4B0E-745A-0197DC138F07}"/>
          </ac:spMkLst>
        </pc:spChg>
        <pc:spChg chg="add mod ord">
          <ac:chgData name="百岛 千秋" userId="2260c3bd0f9862ef" providerId="Windows Live" clId="Web-{BDB9074A-305D-4701-B987-EC15049CCC90}" dt="2023-04-20T21:05:17.754" v="37"/>
          <ac:spMkLst>
            <pc:docMk/>
            <pc:sldMk cId="4292303383" sldId="264"/>
            <ac:spMk id="5" creationId="{8856C77A-E5B3-4B0E-745A-0197DC138F07}"/>
          </ac:spMkLst>
        </pc:spChg>
        <pc:spChg chg="mod">
          <ac:chgData name="百岛 千秋" userId="2260c3bd0f9862ef" providerId="Windows Live" clId="Web-{BDB9074A-305D-4701-B987-EC15049CCC90}" dt="2023-04-20T21:05:17.754" v="37"/>
          <ac:spMkLst>
            <pc:docMk/>
            <pc:sldMk cId="4292303383" sldId="264"/>
            <ac:spMk id="7" creationId="{05D70FC5-4DE0-6714-7C8C-E6AA7E13622E}"/>
          </ac:spMkLst>
        </pc:spChg>
        <pc:spChg chg="add del">
          <ac:chgData name="百岛 千秋" userId="2260c3bd0f9862ef" providerId="Windows Live" clId="Web-{BDB9074A-305D-4701-B987-EC15049CCC90}" dt="2023-04-20T21:02:30.609" v="20"/>
          <ac:spMkLst>
            <pc:docMk/>
            <pc:sldMk cId="4292303383" sldId="264"/>
            <ac:spMk id="34" creationId="{7AF0B711-0578-47A6-AB9A-AF422D2535BF}"/>
          </ac:spMkLst>
        </pc:spChg>
        <pc:spChg chg="add del">
          <ac:chgData name="百岛 千秋" userId="2260c3bd0f9862ef" providerId="Windows Live" clId="Web-{BDB9074A-305D-4701-B987-EC15049CCC90}" dt="2023-04-20T21:02:30.593" v="19"/>
          <ac:spMkLst>
            <pc:docMk/>
            <pc:sldMk cId="4292303383" sldId="264"/>
            <ac:spMk id="39" creationId="{12839A1C-34CB-4C3C-8531-CA67525FDE9E}"/>
          </ac:spMkLst>
        </pc:spChg>
        <pc:spChg chg="add del">
          <ac:chgData name="百岛 千秋" userId="2260c3bd0f9862ef" providerId="Windows Live" clId="Web-{BDB9074A-305D-4701-B987-EC15049CCC90}" dt="2023-04-20T21:02:30.593" v="19"/>
          <ac:spMkLst>
            <pc:docMk/>
            <pc:sldMk cId="4292303383" sldId="264"/>
            <ac:spMk id="41" creationId="{FAC94EAF-F7F7-4727-AE69-A7036B4A5122}"/>
          </ac:spMkLst>
        </pc:spChg>
        <pc:spChg chg="add del">
          <ac:chgData name="百岛 千秋" userId="2260c3bd0f9862ef" providerId="Windows Live" clId="Web-{BDB9074A-305D-4701-B987-EC15049CCC90}" dt="2023-04-20T21:05:17.754" v="37"/>
          <ac:spMkLst>
            <pc:docMk/>
            <pc:sldMk cId="4292303383" sldId="264"/>
            <ac:spMk id="43" creationId="{2FE8DED1-24FF-4A79-873B-ECE3ABE73035}"/>
          </ac:spMkLst>
        </pc:spChg>
        <pc:spChg chg="add del">
          <ac:chgData name="百岛 千秋" userId="2260c3bd0f9862ef" providerId="Windows Live" clId="Web-{BDB9074A-305D-4701-B987-EC15049CCC90}" dt="2023-04-20T21:05:17.754" v="37"/>
          <ac:spMkLst>
            <pc:docMk/>
            <pc:sldMk cId="4292303383" sldId="264"/>
            <ac:spMk id="44" creationId="{0AA6A048-501A-4387-906B-B8A8543E7B11}"/>
          </ac:spMkLst>
        </pc:spChg>
        <pc:spChg chg="add">
          <ac:chgData name="百岛 千秋" userId="2260c3bd0f9862ef" providerId="Windows Live" clId="Web-{BDB9074A-305D-4701-B987-EC15049CCC90}" dt="2023-04-20T21:05:17.754" v="37"/>
          <ac:spMkLst>
            <pc:docMk/>
            <pc:sldMk cId="4292303383" sldId="264"/>
            <ac:spMk id="49" creationId="{8EE457FF-670E-4EC1-ACD4-1173DA9A7975}"/>
          </ac:spMkLst>
        </pc:spChg>
        <pc:spChg chg="add">
          <ac:chgData name="百岛 千秋" userId="2260c3bd0f9862ef" providerId="Windows Live" clId="Web-{BDB9074A-305D-4701-B987-EC15049CCC90}" dt="2023-04-20T21:05:17.754" v="37"/>
          <ac:spMkLst>
            <pc:docMk/>
            <pc:sldMk cId="4292303383" sldId="264"/>
            <ac:spMk id="51" creationId="{35C44DBB-AD7C-4682-B258-6367305D207B}"/>
          </ac:spMkLst>
        </pc:spChg>
        <pc:picChg chg="del">
          <ac:chgData name="百岛 千秋" userId="2260c3bd0f9862ef" providerId="Windows Live" clId="Web-{BDB9074A-305D-4701-B987-EC15049CCC90}" dt="2023-04-20T21:01:36.654" v="17"/>
          <ac:picMkLst>
            <pc:docMk/>
            <pc:sldMk cId="4292303383" sldId="264"/>
            <ac:picMk id="15" creationId="{53C878AD-E6EE-BC30-5145-A969429EDE0F}"/>
          </ac:picMkLst>
        </pc:picChg>
        <pc:cxnChg chg="add">
          <ac:chgData name="百岛 千秋" userId="2260c3bd0f9862ef" providerId="Windows Live" clId="Web-{BDB9074A-305D-4701-B987-EC15049CCC90}" dt="2023-04-20T21:05:17.754" v="37"/>
          <ac:cxnSpMkLst>
            <pc:docMk/>
            <pc:sldMk cId="4292303383" sldId="264"/>
            <ac:cxnSpMk id="53" creationId="{A1CED323-FAF0-4E0B-8717-FC1F468A28FE}"/>
          </ac:cxnSpMkLst>
        </pc:cxnChg>
      </pc:sldChg>
    </pc:docChg>
  </pc:docChgLst>
  <pc:docChgLst>
    <pc:chgData name="百岛 千秋" userId="2260c3bd0f9862ef" providerId="Windows Live" clId="Web-{8C7C39A5-1355-449D-A93B-41C0FC65E56C}"/>
    <pc:docChg chg="addSld modSld">
      <pc:chgData name="百岛 千秋" userId="2260c3bd0f9862ef" providerId="Windows Live" clId="Web-{8C7C39A5-1355-449D-A93B-41C0FC65E56C}" dt="2023-04-21T00:10:50.321" v="114" actId="20577"/>
      <pc:docMkLst>
        <pc:docMk/>
      </pc:docMkLst>
      <pc:sldChg chg="modSp">
        <pc:chgData name="百岛 千秋" userId="2260c3bd0f9862ef" providerId="Windows Live" clId="Web-{8C7C39A5-1355-449D-A93B-41C0FC65E56C}" dt="2023-04-20T23:22:07.529" v="4" actId="20577"/>
        <pc:sldMkLst>
          <pc:docMk/>
          <pc:sldMk cId="959726242" sldId="258"/>
        </pc:sldMkLst>
        <pc:spChg chg="mod">
          <ac:chgData name="百岛 千秋" userId="2260c3bd0f9862ef" providerId="Windows Live" clId="Web-{8C7C39A5-1355-449D-A93B-41C0FC65E56C}" dt="2023-04-20T23:21:56.404" v="2"/>
          <ac:spMkLst>
            <pc:docMk/>
            <pc:sldMk cId="959726242" sldId="258"/>
            <ac:spMk id="7" creationId="{A5F5990A-B997-56CA-5FFD-981C0F8A0777}"/>
          </ac:spMkLst>
        </pc:spChg>
        <pc:spChg chg="mod">
          <ac:chgData name="百岛 千秋" userId="2260c3bd0f9862ef" providerId="Windows Live" clId="Web-{8C7C39A5-1355-449D-A93B-41C0FC65E56C}" dt="2023-04-20T23:22:07.529" v="4" actId="20577"/>
          <ac:spMkLst>
            <pc:docMk/>
            <pc:sldMk cId="959726242" sldId="258"/>
            <ac:spMk id="8" creationId="{07FF56DD-CF89-D021-8556-939A56419F88}"/>
          </ac:spMkLst>
        </pc:spChg>
      </pc:sldChg>
      <pc:sldChg chg="addSp delSp modSp mod setBg setClrOvrMap">
        <pc:chgData name="百岛 千秋" userId="2260c3bd0f9862ef" providerId="Windows Live" clId="Web-{8C7C39A5-1355-449D-A93B-41C0FC65E56C}" dt="2023-04-20T23:59:55.821" v="25"/>
        <pc:sldMkLst>
          <pc:docMk/>
          <pc:sldMk cId="1891434441" sldId="265"/>
        </pc:sldMkLst>
        <pc:spChg chg="mod">
          <ac:chgData name="百岛 千秋" userId="2260c3bd0f9862ef" providerId="Windows Live" clId="Web-{8C7C39A5-1355-449D-A93B-41C0FC65E56C}" dt="2023-04-20T23:59:55.821" v="25"/>
          <ac:spMkLst>
            <pc:docMk/>
            <pc:sldMk cId="1891434441" sldId="265"/>
            <ac:spMk id="2" creationId="{DD79E2FD-32E7-5297-95F1-4B013CCB842A}"/>
          </ac:spMkLst>
        </pc:spChg>
        <pc:spChg chg="mod ord">
          <ac:chgData name="百岛 千秋" userId="2260c3bd0f9862ef" providerId="Windows Live" clId="Web-{8C7C39A5-1355-449D-A93B-41C0FC65E56C}" dt="2023-04-20T23:59:55.821" v="25"/>
          <ac:spMkLst>
            <pc:docMk/>
            <pc:sldMk cId="1891434441" sldId="265"/>
            <ac:spMk id="6" creationId="{B786DB25-C4A0-C5A2-3C75-060AA1306616}"/>
          </ac:spMkLst>
        </pc:spChg>
        <pc:spChg chg="add del">
          <ac:chgData name="百岛 千秋" userId="2260c3bd0f9862ef" providerId="Windows Live" clId="Web-{8C7C39A5-1355-449D-A93B-41C0FC65E56C}" dt="2023-04-20T23:59:55.805" v="24"/>
          <ac:spMkLst>
            <pc:docMk/>
            <pc:sldMk cId="1891434441" sldId="265"/>
            <ac:spMk id="13" creationId="{8C1FC8BA-94E6-44F7-B346-6A2215E66D2E}"/>
          </ac:spMkLst>
        </pc:spChg>
        <pc:spChg chg="add del">
          <ac:chgData name="百岛 千秋" userId="2260c3bd0f9862ef" providerId="Windows Live" clId="Web-{8C7C39A5-1355-449D-A93B-41C0FC65E56C}" dt="2023-04-20T23:59:55.805" v="24"/>
          <ac:spMkLst>
            <pc:docMk/>
            <pc:sldMk cId="1891434441" sldId="265"/>
            <ac:spMk id="15" creationId="{A8329D92-4903-43FF-90F4-878F5D3F1D22}"/>
          </ac:spMkLst>
        </pc:spChg>
        <pc:spChg chg="add del">
          <ac:chgData name="百岛 千秋" userId="2260c3bd0f9862ef" providerId="Windows Live" clId="Web-{8C7C39A5-1355-449D-A93B-41C0FC65E56C}" dt="2023-04-20T23:59:55.805" v="24"/>
          <ac:spMkLst>
            <pc:docMk/>
            <pc:sldMk cId="1891434441" sldId="265"/>
            <ac:spMk id="17" creationId="{567B1EEF-AB32-40F7-AD5F-41E0EA001EBE}"/>
          </ac:spMkLst>
        </pc:spChg>
        <pc:spChg chg="add">
          <ac:chgData name="百岛 千秋" userId="2260c3bd0f9862ef" providerId="Windows Live" clId="Web-{8C7C39A5-1355-449D-A93B-41C0FC65E56C}" dt="2023-04-20T23:59:55.821" v="25"/>
          <ac:spMkLst>
            <pc:docMk/>
            <pc:sldMk cId="1891434441" sldId="265"/>
            <ac:spMk id="19" creationId="{A416E3E5-5186-46A4-AFBD-337387D3163D}"/>
          </ac:spMkLst>
        </pc:spChg>
        <pc:spChg chg="add">
          <ac:chgData name="百岛 千秋" userId="2260c3bd0f9862ef" providerId="Windows Live" clId="Web-{8C7C39A5-1355-449D-A93B-41C0FC65E56C}" dt="2023-04-20T23:59:55.821" v="25"/>
          <ac:spMkLst>
            <pc:docMk/>
            <pc:sldMk cId="1891434441" sldId="265"/>
            <ac:spMk id="20" creationId="{7B8FAACC-353E-4F84-BA62-A5514185D9A9}"/>
          </ac:spMkLst>
        </pc:spChg>
        <pc:picChg chg="mod">
          <ac:chgData name="百岛 千秋" userId="2260c3bd0f9862ef" providerId="Windows Live" clId="Web-{8C7C39A5-1355-449D-A93B-41C0FC65E56C}" dt="2023-04-20T23:59:55.821" v="25"/>
          <ac:picMkLst>
            <pc:docMk/>
            <pc:sldMk cId="1891434441" sldId="265"/>
            <ac:picMk id="8" creationId="{980E24C8-6C8B-1353-7D7F-D019800D8239}"/>
          </ac:picMkLst>
        </pc:picChg>
      </pc:sldChg>
      <pc:sldChg chg="addSp delSp modSp mod setBg">
        <pc:chgData name="百岛 千秋" userId="2260c3bd0f9862ef" providerId="Windows Live" clId="Web-{8C7C39A5-1355-449D-A93B-41C0FC65E56C}" dt="2023-04-21T00:00:24.743" v="28"/>
        <pc:sldMkLst>
          <pc:docMk/>
          <pc:sldMk cId="2161411642" sldId="266"/>
        </pc:sldMkLst>
        <pc:spChg chg="mod">
          <ac:chgData name="百岛 千秋" userId="2260c3bd0f9862ef" providerId="Windows Live" clId="Web-{8C7C39A5-1355-449D-A93B-41C0FC65E56C}" dt="2023-04-21T00:00:24.743" v="28"/>
          <ac:spMkLst>
            <pc:docMk/>
            <pc:sldMk cId="2161411642" sldId="266"/>
            <ac:spMk id="2" creationId="{DD79E2FD-32E7-5297-95F1-4B013CCB842A}"/>
          </ac:spMkLst>
        </pc:spChg>
        <pc:spChg chg="mod">
          <ac:chgData name="百岛 千秋" userId="2260c3bd0f9862ef" providerId="Windows Live" clId="Web-{8C7C39A5-1355-449D-A93B-41C0FC65E56C}" dt="2023-04-21T00:00:24.743" v="28"/>
          <ac:spMkLst>
            <pc:docMk/>
            <pc:sldMk cId="2161411642" sldId="266"/>
            <ac:spMk id="5" creationId="{5B0B3CAA-2ED5-F63C-0B40-21AE8CF48999}"/>
          </ac:spMkLst>
        </pc:spChg>
        <pc:spChg chg="add">
          <ac:chgData name="百岛 千秋" userId="2260c3bd0f9862ef" providerId="Windows Live" clId="Web-{8C7C39A5-1355-449D-A93B-41C0FC65E56C}" dt="2023-04-21T00:00:24.743" v="28"/>
          <ac:spMkLst>
            <pc:docMk/>
            <pc:sldMk cId="2161411642" sldId="266"/>
            <ac:spMk id="10" creationId="{35C44DBB-AD7C-4682-B258-6367305D207B}"/>
          </ac:spMkLst>
        </pc:spChg>
        <pc:spChg chg="add del">
          <ac:chgData name="百岛 千秋" userId="2260c3bd0f9862ef" providerId="Windows Live" clId="Web-{8C7C39A5-1355-449D-A93B-41C0FC65E56C}" dt="2023-04-21T00:00:24.728" v="27"/>
          <ac:spMkLst>
            <pc:docMk/>
            <pc:sldMk cId="2161411642" sldId="266"/>
            <ac:spMk id="11" creationId="{3994EE40-F54F-48E5-826B-B45158209684}"/>
          </ac:spMkLst>
        </pc:spChg>
        <pc:picChg chg="add del">
          <ac:chgData name="百岛 千秋" userId="2260c3bd0f9862ef" providerId="Windows Live" clId="Web-{8C7C39A5-1355-449D-A93B-41C0FC65E56C}" dt="2023-04-21T00:00:24.728" v="27"/>
          <ac:picMkLst>
            <pc:docMk/>
            <pc:sldMk cId="2161411642" sldId="266"/>
            <ac:picMk id="8" creationId="{08DD121D-3FD0-E93E-B54E-081D264797B5}"/>
          </ac:picMkLst>
        </pc:picChg>
        <pc:cxnChg chg="add">
          <ac:chgData name="百岛 千秋" userId="2260c3bd0f9862ef" providerId="Windows Live" clId="Web-{8C7C39A5-1355-449D-A93B-41C0FC65E56C}" dt="2023-04-21T00:00:24.743" v="28"/>
          <ac:cxnSpMkLst>
            <pc:docMk/>
            <pc:sldMk cId="2161411642" sldId="266"/>
            <ac:cxnSpMk id="12" creationId="{A1CED323-FAF0-4E0B-8717-FC1F468A28FE}"/>
          </ac:cxnSpMkLst>
        </pc:cxnChg>
      </pc:sldChg>
      <pc:sldChg chg="addSp delSp modSp mod setBg">
        <pc:chgData name="百岛 千秋" userId="2260c3bd0f9862ef" providerId="Windows Live" clId="Web-{8C7C39A5-1355-449D-A93B-41C0FC65E56C}" dt="2023-04-21T00:10:50.321" v="114" actId="20577"/>
        <pc:sldMkLst>
          <pc:docMk/>
          <pc:sldMk cId="4074556631" sldId="267"/>
        </pc:sldMkLst>
        <pc:spChg chg="mod">
          <ac:chgData name="百岛 千秋" userId="2260c3bd0f9862ef" providerId="Windows Live" clId="Web-{8C7C39A5-1355-449D-A93B-41C0FC65E56C}" dt="2023-04-20T23:58:18.990" v="18" actId="1076"/>
          <ac:spMkLst>
            <pc:docMk/>
            <pc:sldMk cId="4074556631" sldId="267"/>
            <ac:spMk id="2" creationId="{DD79E2FD-32E7-5297-95F1-4B013CCB842A}"/>
          </ac:spMkLst>
        </pc:spChg>
        <pc:spChg chg="mod">
          <ac:chgData name="百岛 千秋" userId="2260c3bd0f9862ef" providerId="Windows Live" clId="Web-{8C7C39A5-1355-449D-A93B-41C0FC65E56C}" dt="2023-04-21T00:10:50.321" v="114" actId="20577"/>
          <ac:spMkLst>
            <pc:docMk/>
            <pc:sldMk cId="4074556631" sldId="267"/>
            <ac:spMk id="6" creationId="{B786DB25-C4A0-C5A2-3C75-060AA1306616}"/>
          </ac:spMkLst>
        </pc:spChg>
        <pc:spChg chg="add">
          <ac:chgData name="百岛 千秋" userId="2260c3bd0f9862ef" providerId="Windows Live" clId="Web-{8C7C39A5-1355-449D-A93B-41C0FC65E56C}" dt="2023-04-20T23:56:58.113" v="16"/>
          <ac:spMkLst>
            <pc:docMk/>
            <pc:sldMk cId="4074556631" sldId="267"/>
            <ac:spMk id="11" creationId="{3994EE40-F54F-48E5-826B-B45158209684}"/>
          </ac:spMkLst>
        </pc:spChg>
        <pc:picChg chg="add del mod">
          <ac:chgData name="百岛 千秋" userId="2260c3bd0f9862ef" providerId="Windows Live" clId="Web-{8C7C39A5-1355-449D-A93B-41C0FC65E56C}" dt="2023-04-20T23:37:02.661" v="9"/>
          <ac:picMkLst>
            <pc:docMk/>
            <pc:sldMk cId="4074556631" sldId="267"/>
            <ac:picMk id="3" creationId="{C241FF81-8391-4DD6-DB3E-099090447143}"/>
          </ac:picMkLst>
        </pc:picChg>
        <pc:picChg chg="add mod">
          <ac:chgData name="百岛 千秋" userId="2260c3bd0f9862ef" providerId="Windows Live" clId="Web-{8C7C39A5-1355-449D-A93B-41C0FC65E56C}" dt="2023-04-20T23:37:09.927" v="11" actId="1076"/>
          <ac:picMkLst>
            <pc:docMk/>
            <pc:sldMk cId="4074556631" sldId="267"/>
            <ac:picMk id="4" creationId="{4E1A21A5-32A4-3496-8459-09E15DF14F22}"/>
          </ac:picMkLst>
        </pc:picChg>
        <pc:picChg chg="add mod ord">
          <ac:chgData name="百岛 千秋" userId="2260c3bd0f9862ef" providerId="Windows Live" clId="Web-{8C7C39A5-1355-449D-A93B-41C0FC65E56C}" dt="2023-04-20T23:58:27.287" v="20" actId="1076"/>
          <ac:picMkLst>
            <pc:docMk/>
            <pc:sldMk cId="4074556631" sldId="267"/>
            <ac:picMk id="5" creationId="{D60F55BF-B598-6828-A584-C777AC1A8B2B}"/>
          </ac:picMkLst>
        </pc:picChg>
      </pc:sldChg>
      <pc:sldChg chg="addSp delSp modSp mod setBg setClrOvrMap">
        <pc:chgData name="百岛 千秋" userId="2260c3bd0f9862ef" providerId="Windows Live" clId="Web-{8C7C39A5-1355-449D-A93B-41C0FC65E56C}" dt="2023-04-21T00:02:47.169" v="34"/>
        <pc:sldMkLst>
          <pc:docMk/>
          <pc:sldMk cId="3002397912" sldId="268"/>
        </pc:sldMkLst>
        <pc:spChg chg="mod">
          <ac:chgData name="百岛 千秋" userId="2260c3bd0f9862ef" providerId="Windows Live" clId="Web-{8C7C39A5-1355-449D-A93B-41C0FC65E56C}" dt="2023-04-21T00:02:47.169" v="34"/>
          <ac:spMkLst>
            <pc:docMk/>
            <pc:sldMk cId="3002397912" sldId="268"/>
            <ac:spMk id="2" creationId="{DD79E2FD-32E7-5297-95F1-4B013CCB842A}"/>
          </ac:spMkLst>
        </pc:spChg>
        <pc:spChg chg="mod ord">
          <ac:chgData name="百岛 千秋" userId="2260c3bd0f9862ef" providerId="Windows Live" clId="Web-{8C7C39A5-1355-449D-A93B-41C0FC65E56C}" dt="2023-04-21T00:02:47.169" v="34"/>
          <ac:spMkLst>
            <pc:docMk/>
            <pc:sldMk cId="3002397912" sldId="268"/>
            <ac:spMk id="4" creationId="{407981EA-EEB5-F64A-4C6B-B33E7CB08895}"/>
          </ac:spMkLst>
        </pc:spChg>
        <pc:spChg chg="add del">
          <ac:chgData name="百岛 千秋" userId="2260c3bd0f9862ef" providerId="Windows Live" clId="Web-{8C7C39A5-1355-449D-A93B-41C0FC65E56C}" dt="2023-04-21T00:02:47.169" v="34"/>
          <ac:spMkLst>
            <pc:docMk/>
            <pc:sldMk cId="3002397912" sldId="268"/>
            <ac:spMk id="7" creationId="{A416E3E5-5186-46A4-AFBD-337387D3163D}"/>
          </ac:spMkLst>
        </pc:spChg>
        <pc:spChg chg="add del">
          <ac:chgData name="百岛 千秋" userId="2260c3bd0f9862ef" providerId="Windows Live" clId="Web-{8C7C39A5-1355-449D-A93B-41C0FC65E56C}" dt="2023-04-21T00:02:47.169" v="34"/>
          <ac:spMkLst>
            <pc:docMk/>
            <pc:sldMk cId="3002397912" sldId="268"/>
            <ac:spMk id="8" creationId="{7B8FAACC-353E-4F84-BA62-A5514185D9A9}"/>
          </ac:spMkLst>
        </pc:spChg>
        <pc:spChg chg="add del">
          <ac:chgData name="百岛 千秋" userId="2260c3bd0f9862ef" providerId="Windows Live" clId="Web-{8C7C39A5-1355-449D-A93B-41C0FC65E56C}" dt="2023-04-21T00:02:24.887" v="32"/>
          <ac:spMkLst>
            <pc:docMk/>
            <pc:sldMk cId="3002397912" sldId="268"/>
            <ac:spMk id="10" creationId="{BFBD78D0-8C17-49D9-94BC-BFF758441158}"/>
          </ac:spMkLst>
        </pc:spChg>
        <pc:spChg chg="add del">
          <ac:chgData name="百岛 千秋" userId="2260c3bd0f9862ef" providerId="Windows Live" clId="Web-{8C7C39A5-1355-449D-A93B-41C0FC65E56C}" dt="2023-04-21T00:02:24.887" v="32"/>
          <ac:spMkLst>
            <pc:docMk/>
            <pc:sldMk cId="3002397912" sldId="268"/>
            <ac:spMk id="12" creationId="{A152BA23-E797-46EB-8BCF-6CB26DE51D49}"/>
          </ac:spMkLst>
        </pc:spChg>
        <pc:picChg chg="mod ord">
          <ac:chgData name="百岛 千秋" userId="2260c3bd0f9862ef" providerId="Windows Live" clId="Web-{8C7C39A5-1355-449D-A93B-41C0FC65E56C}" dt="2023-04-21T00:02:47.169" v="34"/>
          <ac:picMkLst>
            <pc:docMk/>
            <pc:sldMk cId="3002397912" sldId="268"/>
            <ac:picMk id="5" creationId="{58D91551-D4BD-E9AE-32A6-29EF726AE5DC}"/>
          </ac:picMkLst>
        </pc:picChg>
      </pc:sldChg>
      <pc:sldChg chg="addSp delSp">
        <pc:chgData name="百岛 千秋" userId="2260c3bd0f9862ef" providerId="Windows Live" clId="Web-{8C7C39A5-1355-449D-A93B-41C0FC65E56C}" dt="2023-04-21T00:01:44.542" v="30"/>
        <pc:sldMkLst>
          <pc:docMk/>
          <pc:sldMk cId="2407869709" sldId="269"/>
        </pc:sldMkLst>
        <pc:spChg chg="add del">
          <ac:chgData name="百岛 千秋" userId="2260c3bd0f9862ef" providerId="Windows Live" clId="Web-{8C7C39A5-1355-449D-A93B-41C0FC65E56C}" dt="2023-04-21T00:01:44.542" v="30"/>
          <ac:spMkLst>
            <pc:docMk/>
            <pc:sldMk cId="2407869709" sldId="269"/>
            <ac:spMk id="6" creationId="{B786DB25-C4A0-C5A2-3C75-060AA1306616}"/>
          </ac:spMkLst>
        </pc:spChg>
        <pc:graphicFrameChg chg="add del">
          <ac:chgData name="百岛 千秋" userId="2260c3bd0f9862ef" providerId="Windows Live" clId="Web-{8C7C39A5-1355-449D-A93B-41C0FC65E56C}" dt="2023-04-21T00:01:44.542" v="30"/>
          <ac:graphicFrameMkLst>
            <pc:docMk/>
            <pc:sldMk cId="2407869709" sldId="269"/>
            <ac:graphicFrameMk id="8" creationId="{56651B6F-EC35-A005-3EF3-F41AF9398250}"/>
          </ac:graphicFrameMkLst>
        </pc:graphicFrameChg>
      </pc:sldChg>
      <pc:sldChg chg="addSp delSp modSp new mod setBg">
        <pc:chgData name="百岛 千秋" userId="2260c3bd0f9862ef" providerId="Windows Live" clId="Web-{8C7C39A5-1355-449D-A93B-41C0FC65E56C}" dt="2023-04-21T00:05:50.876" v="108"/>
        <pc:sldMkLst>
          <pc:docMk/>
          <pc:sldMk cId="1451231231" sldId="270"/>
        </pc:sldMkLst>
        <pc:spChg chg="mod">
          <ac:chgData name="百岛 千秋" userId="2260c3bd0f9862ef" providerId="Windows Live" clId="Web-{8C7C39A5-1355-449D-A93B-41C0FC65E56C}" dt="2023-04-21T00:05:50.876" v="108"/>
          <ac:spMkLst>
            <pc:docMk/>
            <pc:sldMk cId="1451231231" sldId="270"/>
            <ac:spMk id="2" creationId="{CEAB2744-3B36-9C7E-55D9-7976EBF851A6}"/>
          </ac:spMkLst>
        </pc:spChg>
        <pc:spChg chg="del">
          <ac:chgData name="百岛 千秋" userId="2260c3bd0f9862ef" providerId="Windows Live" clId="Web-{8C7C39A5-1355-449D-A93B-41C0FC65E56C}" dt="2023-04-21T00:04:34.718" v="43"/>
          <ac:spMkLst>
            <pc:docMk/>
            <pc:sldMk cId="1451231231" sldId="270"/>
            <ac:spMk id="3" creationId="{4A06CE33-21E6-7281-3559-BC6F0913145F}"/>
          </ac:spMkLst>
        </pc:spChg>
        <pc:spChg chg="add del">
          <ac:chgData name="百岛 千秋" userId="2260c3bd0f9862ef" providerId="Windows Live" clId="Web-{8C7C39A5-1355-449D-A93B-41C0FC65E56C}" dt="2023-04-21T00:05:43.814" v="105"/>
          <ac:spMkLst>
            <pc:docMk/>
            <pc:sldMk cId="1451231231" sldId="270"/>
            <ac:spMk id="7" creationId="{8775F366-526C-4C42-8931-696FFE8AA517}"/>
          </ac:spMkLst>
        </pc:spChg>
        <pc:spChg chg="add del">
          <ac:chgData name="百岛 千秋" userId="2260c3bd0f9862ef" providerId="Windows Live" clId="Web-{8C7C39A5-1355-449D-A93B-41C0FC65E56C}" dt="2023-04-21T00:05:43.814" v="105"/>
          <ac:spMkLst>
            <pc:docMk/>
            <pc:sldMk cId="1451231231" sldId="270"/>
            <ac:spMk id="9" creationId="{2FE8DED1-24FF-4A79-873B-ECE3ABE73035}"/>
          </ac:spMkLst>
        </pc:spChg>
        <pc:spChg chg="add del">
          <ac:chgData name="百岛 千秋" userId="2260c3bd0f9862ef" providerId="Windows Live" clId="Web-{8C7C39A5-1355-449D-A93B-41C0FC65E56C}" dt="2023-04-21T00:05:43.814" v="105"/>
          <ac:spMkLst>
            <pc:docMk/>
            <pc:sldMk cId="1451231231" sldId="270"/>
            <ac:spMk id="11" creationId="{0AA6A048-501A-4387-906B-B8A8543E7B11}"/>
          </ac:spMkLst>
        </pc:spChg>
        <pc:spChg chg="add del">
          <ac:chgData name="百岛 千秋" userId="2260c3bd0f9862ef" providerId="Windows Live" clId="Web-{8C7C39A5-1355-449D-A93B-41C0FC65E56C}" dt="2023-04-21T00:05:50.876" v="107"/>
          <ac:spMkLst>
            <pc:docMk/>
            <pc:sldMk cId="1451231231" sldId="270"/>
            <ac:spMk id="13" creationId="{8775F366-526C-4C42-8931-696FFE8AA517}"/>
          </ac:spMkLst>
        </pc:spChg>
        <pc:spChg chg="add del">
          <ac:chgData name="百岛 千秋" userId="2260c3bd0f9862ef" providerId="Windows Live" clId="Web-{8C7C39A5-1355-449D-A93B-41C0FC65E56C}" dt="2023-04-21T00:05:50.876" v="107"/>
          <ac:spMkLst>
            <pc:docMk/>
            <pc:sldMk cId="1451231231" sldId="270"/>
            <ac:spMk id="14" creationId="{12839A1C-34CB-4C3C-8531-CA67525FDE9E}"/>
          </ac:spMkLst>
        </pc:spChg>
        <pc:spChg chg="add del">
          <ac:chgData name="百岛 千秋" userId="2260c3bd0f9862ef" providerId="Windows Live" clId="Web-{8C7C39A5-1355-449D-A93B-41C0FC65E56C}" dt="2023-04-21T00:05:50.876" v="107"/>
          <ac:spMkLst>
            <pc:docMk/>
            <pc:sldMk cId="1451231231" sldId="270"/>
            <ac:spMk id="15" creationId="{FAC94EAF-F7F7-4727-AE69-A7036B4A5122}"/>
          </ac:spMkLst>
        </pc:spChg>
        <pc:spChg chg="add">
          <ac:chgData name="百岛 千秋" userId="2260c3bd0f9862ef" providerId="Windows Live" clId="Web-{8C7C39A5-1355-449D-A93B-41C0FC65E56C}" dt="2023-04-21T00:05:50.876" v="108"/>
          <ac:spMkLst>
            <pc:docMk/>
            <pc:sldMk cId="1451231231" sldId="270"/>
            <ac:spMk id="17" creationId="{8775F366-526C-4C42-8931-696FFE8AA517}"/>
          </ac:spMkLst>
        </pc:spChg>
        <pc:spChg chg="add">
          <ac:chgData name="百岛 千秋" userId="2260c3bd0f9862ef" providerId="Windows Live" clId="Web-{8C7C39A5-1355-449D-A93B-41C0FC65E56C}" dt="2023-04-21T00:05:50.876" v="108"/>
          <ac:spMkLst>
            <pc:docMk/>
            <pc:sldMk cId="1451231231" sldId="270"/>
            <ac:spMk id="18" creationId="{2FE8DED1-24FF-4A79-873B-ECE3ABE73035}"/>
          </ac:spMkLst>
        </pc:spChg>
        <pc:spChg chg="add">
          <ac:chgData name="百岛 千秋" userId="2260c3bd0f9862ef" providerId="Windows Live" clId="Web-{8C7C39A5-1355-449D-A93B-41C0FC65E56C}" dt="2023-04-21T00:05:50.876" v="108"/>
          <ac:spMkLst>
            <pc:docMk/>
            <pc:sldMk cId="1451231231" sldId="270"/>
            <ac:spMk id="19" creationId="{0AA6A048-501A-4387-906B-B8A8543E7B11}"/>
          </ac:spMkLst>
        </pc:spChg>
      </pc:sldChg>
    </pc:docChg>
  </pc:docChgLst>
  <pc:docChgLst>
    <pc:chgData name="百岛 千秋" userId="2260c3bd0f9862ef" providerId="Windows Live" clId="Web-{DE7A9F40-A079-43F7-A574-0EA7118F9E0E}"/>
    <pc:docChg chg="addSld modSld">
      <pc:chgData name="百岛 千秋" userId="2260c3bd0f9862ef" providerId="Windows Live" clId="Web-{DE7A9F40-A079-43F7-A574-0EA7118F9E0E}" dt="2023-04-20T20:24:17.360" v="54" actId="1076"/>
      <pc:docMkLst>
        <pc:docMk/>
      </pc:docMkLst>
      <pc:sldChg chg="modSp">
        <pc:chgData name="百岛 千秋" userId="2260c3bd0f9862ef" providerId="Windows Live" clId="Web-{DE7A9F40-A079-43F7-A574-0EA7118F9E0E}" dt="2023-04-20T19:58:37.429" v="9" actId="20577"/>
        <pc:sldMkLst>
          <pc:docMk/>
          <pc:sldMk cId="2379803600" sldId="256"/>
        </pc:sldMkLst>
        <pc:spChg chg="mod">
          <ac:chgData name="百岛 千秋" userId="2260c3bd0f9862ef" providerId="Windows Live" clId="Web-{DE7A9F40-A079-43F7-A574-0EA7118F9E0E}" dt="2023-04-20T19:58:37.429" v="9" actId="20577"/>
          <ac:spMkLst>
            <pc:docMk/>
            <pc:sldMk cId="2379803600" sldId="256"/>
            <ac:spMk id="2" creationId="{C7AFBB2F-B24C-A025-B42E-F91C0CCAE3FF}"/>
          </ac:spMkLst>
        </pc:spChg>
      </pc:sldChg>
      <pc:sldChg chg="addSp modSp add replId">
        <pc:chgData name="百岛 千秋" userId="2260c3bd0f9862ef" providerId="Windows Live" clId="Web-{DE7A9F40-A079-43F7-A574-0EA7118F9E0E}" dt="2023-04-20T20:12:27.044" v="33"/>
        <pc:sldMkLst>
          <pc:docMk/>
          <pc:sldMk cId="959726242" sldId="258"/>
        </pc:sldMkLst>
        <pc:spChg chg="mod">
          <ac:chgData name="百岛 千秋" userId="2260c3bd0f9862ef" providerId="Windows Live" clId="Web-{DE7A9F40-A079-43F7-A574-0EA7118F9E0E}" dt="2023-04-20T20:12:20.075" v="32" actId="20577"/>
          <ac:spMkLst>
            <pc:docMk/>
            <pc:sldMk cId="959726242" sldId="258"/>
            <ac:spMk id="3" creationId="{275EEDBC-E054-994A-01E7-CCC22659AD85}"/>
          </ac:spMkLst>
        </pc:spChg>
        <pc:spChg chg="mod">
          <ac:chgData name="百岛 千秋" userId="2260c3bd0f9862ef" providerId="Windows Live" clId="Web-{DE7A9F40-A079-43F7-A574-0EA7118F9E0E}" dt="2023-04-20T20:12:27.044" v="33"/>
          <ac:spMkLst>
            <pc:docMk/>
            <pc:sldMk cId="959726242" sldId="258"/>
            <ac:spMk id="7" creationId="{A5F5990A-B997-56CA-5FFD-981C0F8A0777}"/>
          </ac:spMkLst>
        </pc:spChg>
        <pc:spChg chg="mod">
          <ac:chgData name="百岛 千秋" userId="2260c3bd0f9862ef" providerId="Windows Live" clId="Web-{DE7A9F40-A079-43F7-A574-0EA7118F9E0E}" dt="2023-04-20T20:12:14.497" v="31" actId="20577"/>
          <ac:spMkLst>
            <pc:docMk/>
            <pc:sldMk cId="959726242" sldId="258"/>
            <ac:spMk id="8" creationId="{07FF56DD-CF89-D021-8556-939A56419F88}"/>
          </ac:spMkLst>
        </pc:spChg>
        <pc:spChg chg="add mod ord">
          <ac:chgData name="百岛 千秋" userId="2260c3bd0f9862ef" providerId="Windows Live" clId="Web-{DE7A9F40-A079-43F7-A574-0EA7118F9E0E}" dt="2023-04-20T20:09:59.259" v="18"/>
          <ac:spMkLst>
            <pc:docMk/>
            <pc:sldMk cId="959726242" sldId="258"/>
            <ac:spMk id="9" creationId="{4F7896C7-3848-80B5-EB90-58104D0493E4}"/>
          </ac:spMkLst>
        </pc:spChg>
        <pc:spChg chg="add mod ord">
          <ac:chgData name="百岛 千秋" userId="2260c3bd0f9862ef" providerId="Windows Live" clId="Web-{DE7A9F40-A079-43F7-A574-0EA7118F9E0E}" dt="2023-04-20T20:11:04.417" v="23"/>
          <ac:spMkLst>
            <pc:docMk/>
            <pc:sldMk cId="959726242" sldId="258"/>
            <ac:spMk id="10" creationId="{63A9D786-72B0-AB9E-814A-A89FA97FC69B}"/>
          </ac:spMkLst>
        </pc:spChg>
        <pc:picChg chg="add mod">
          <ac:chgData name="百岛 千秋" userId="2260c3bd0f9862ef" providerId="Windows Live" clId="Web-{DE7A9F40-A079-43F7-A574-0EA7118F9E0E}" dt="2023-04-20T20:11:27.871" v="26" actId="14100"/>
          <ac:picMkLst>
            <pc:docMk/>
            <pc:sldMk cId="959726242" sldId="258"/>
            <ac:picMk id="4" creationId="{FC6BBFD1-D5C9-1AB1-3081-01BFF9B7343F}"/>
          </ac:picMkLst>
        </pc:picChg>
        <pc:picChg chg="add mod">
          <ac:chgData name="百岛 千秋" userId="2260c3bd0f9862ef" providerId="Windows Live" clId="Web-{DE7A9F40-A079-43F7-A574-0EA7118F9E0E}" dt="2023-04-20T20:03:13.248" v="13"/>
          <ac:picMkLst>
            <pc:docMk/>
            <pc:sldMk cId="959726242" sldId="258"/>
            <ac:picMk id="5" creationId="{B0AD72B6-B77B-9CBE-FF8B-9072C0D17952}"/>
          </ac:picMkLst>
        </pc:picChg>
        <pc:picChg chg="add mod">
          <ac:chgData name="百岛 千秋" userId="2260c3bd0f9862ef" providerId="Windows Live" clId="Web-{DE7A9F40-A079-43F7-A574-0EA7118F9E0E}" dt="2023-04-20T20:03:17.561" v="15" actId="1076"/>
          <ac:picMkLst>
            <pc:docMk/>
            <pc:sldMk cId="959726242" sldId="258"/>
            <ac:picMk id="6" creationId="{2B20326D-5C36-C8F3-8BD7-2066E71A373F}"/>
          </ac:picMkLst>
        </pc:picChg>
      </pc:sldChg>
      <pc:sldChg chg="addSp delSp modSp add">
        <pc:chgData name="百岛 千秋" userId="2260c3bd0f9862ef" providerId="Windows Live" clId="Web-{DE7A9F40-A079-43F7-A574-0EA7118F9E0E}" dt="2023-04-20T20:24:17.360" v="54" actId="1076"/>
        <pc:sldMkLst>
          <pc:docMk/>
          <pc:sldMk cId="809422674" sldId="259"/>
        </pc:sldMkLst>
        <pc:spChg chg="mod">
          <ac:chgData name="百岛 千秋" userId="2260c3bd0f9862ef" providerId="Windows Live" clId="Web-{DE7A9F40-A079-43F7-A574-0EA7118F9E0E}" dt="2023-04-20T20:13:19.014" v="36" actId="20577"/>
          <ac:spMkLst>
            <pc:docMk/>
            <pc:sldMk cId="809422674" sldId="259"/>
            <ac:spMk id="2" creationId="{C7AFBB2F-B24C-A025-B42E-F91C0CCAE3FF}"/>
          </ac:spMkLst>
        </pc:spChg>
        <pc:spChg chg="mod">
          <ac:chgData name="百岛 千秋" userId="2260c3bd0f9862ef" providerId="Windows Live" clId="Web-{DE7A9F40-A079-43F7-A574-0EA7118F9E0E}" dt="2023-04-20T20:13:23.014" v="39" actId="20577"/>
          <ac:spMkLst>
            <pc:docMk/>
            <pc:sldMk cId="809422674" sldId="259"/>
            <ac:spMk id="3" creationId="{275EEDBC-E054-994A-01E7-CCC22659AD85}"/>
          </ac:spMkLst>
        </pc:spChg>
        <pc:spChg chg="add mod">
          <ac:chgData name="百岛 千秋" userId="2260c3bd0f9862ef" providerId="Windows Live" clId="Web-{DE7A9F40-A079-43F7-A574-0EA7118F9E0E}" dt="2023-04-20T20:22:24.872" v="45" actId="1076"/>
          <ac:spMkLst>
            <pc:docMk/>
            <pc:sldMk cId="809422674" sldId="259"/>
            <ac:spMk id="4" creationId="{F90ACFEA-06BF-0848-7BFF-89CD60A9B92A}"/>
          </ac:spMkLst>
        </pc:spChg>
        <pc:spChg chg="add del">
          <ac:chgData name="百岛 千秋" userId="2260c3bd0f9862ef" providerId="Windows Live" clId="Web-{DE7A9F40-A079-43F7-A574-0EA7118F9E0E}" dt="2023-04-20T20:23:54.719" v="49"/>
          <ac:spMkLst>
            <pc:docMk/>
            <pc:sldMk cId="809422674" sldId="259"/>
            <ac:spMk id="6" creationId="{F6EB7C97-8F6D-0E32-8A88-163E14047A75}"/>
          </ac:spMkLst>
        </pc:spChg>
        <pc:spChg chg="add del">
          <ac:chgData name="百岛 千秋" userId="2260c3bd0f9862ef" providerId="Windows Live" clId="Web-{DE7A9F40-A079-43F7-A574-0EA7118F9E0E}" dt="2023-04-20T20:23:36.218" v="48"/>
          <ac:spMkLst>
            <pc:docMk/>
            <pc:sldMk cId="809422674" sldId="259"/>
            <ac:spMk id="8" creationId="{FA84C5B3-6E05-222E-6016-7FCA59DA0822}"/>
          </ac:spMkLst>
        </pc:spChg>
        <pc:spChg chg="add del">
          <ac:chgData name="百岛 千秋" userId="2260c3bd0f9862ef" providerId="Windows Live" clId="Web-{DE7A9F40-A079-43F7-A574-0EA7118F9E0E}" dt="2023-04-20T20:24:07.609" v="51"/>
          <ac:spMkLst>
            <pc:docMk/>
            <pc:sldMk cId="809422674" sldId="259"/>
            <ac:spMk id="10" creationId="{0BAF9550-8FCF-3322-F340-DA904DAA3135}"/>
          </ac:spMkLst>
        </pc:spChg>
        <pc:spChg chg="add mod">
          <ac:chgData name="百岛 千秋" userId="2260c3bd0f9862ef" providerId="Windows Live" clId="Web-{DE7A9F40-A079-43F7-A574-0EA7118F9E0E}" dt="2023-04-20T20:24:17.360" v="54" actId="1076"/>
          <ac:spMkLst>
            <pc:docMk/>
            <pc:sldMk cId="809422674" sldId="259"/>
            <ac:spMk id="12" creationId="{402CE707-21D7-4F66-31E1-B852F1ACA1C5}"/>
          </ac:spMkLst>
        </pc:spChg>
      </pc:sldChg>
      <pc:sldChg chg="add">
        <pc:chgData name="百岛 千秋" userId="2260c3bd0f9862ef" providerId="Windows Live" clId="Web-{DE7A9F40-A079-43F7-A574-0EA7118F9E0E}" dt="2023-04-20T20:13:23.249" v="40"/>
        <pc:sldMkLst>
          <pc:docMk/>
          <pc:sldMk cId="2050650877" sldId="260"/>
        </pc:sldMkLst>
      </pc:sldChg>
    </pc:docChg>
  </pc:docChgLst>
  <pc:docChgLst>
    <pc:chgData name="百岛 千秋" userId="2260c3bd0f9862ef" providerId="Windows Live" clId="Web-{089BB59B-F473-47AF-9815-09EEE94B2AC7}"/>
    <pc:docChg chg="modSld">
      <pc:chgData name="百岛 千秋" userId="2260c3bd0f9862ef" providerId="Windows Live" clId="Web-{089BB59B-F473-47AF-9815-09EEE94B2AC7}" dt="2023-04-20T21:08:54.911" v="14" actId="1076"/>
      <pc:docMkLst>
        <pc:docMk/>
      </pc:docMkLst>
      <pc:sldChg chg="addSp modSp addAnim">
        <pc:chgData name="百岛 千秋" userId="2260c3bd0f9862ef" providerId="Windows Live" clId="Web-{089BB59B-F473-47AF-9815-09EEE94B2AC7}" dt="2023-04-20T21:08:54.911" v="14" actId="1076"/>
        <pc:sldMkLst>
          <pc:docMk/>
          <pc:sldMk cId="4292303383" sldId="264"/>
        </pc:sldMkLst>
        <pc:spChg chg="mod">
          <ac:chgData name="百岛 千秋" userId="2260c3bd0f9862ef" providerId="Windows Live" clId="Web-{089BB59B-F473-47AF-9815-09EEE94B2AC7}" dt="2023-04-20T21:06:26.252" v="6" actId="1076"/>
          <ac:spMkLst>
            <pc:docMk/>
            <pc:sldMk cId="4292303383" sldId="264"/>
            <ac:spMk id="5" creationId="{8856C77A-E5B3-4B0E-745A-0197DC138F07}"/>
          </ac:spMkLst>
        </pc:spChg>
        <pc:picChg chg="add mod">
          <ac:chgData name="百岛 千秋" userId="2260c3bd0f9862ef" providerId="Windows Live" clId="Web-{089BB59B-F473-47AF-9815-09EEE94B2AC7}" dt="2023-04-20T21:08:54.911" v="14" actId="1076"/>
          <ac:picMkLst>
            <pc:docMk/>
            <pc:sldMk cId="4292303383" sldId="264"/>
            <ac:picMk id="2" creationId="{C89C67E6-0F65-A672-9081-51983DCC809B}"/>
          </ac:picMkLst>
        </pc:picChg>
      </pc:sldChg>
    </pc:docChg>
  </pc:docChgLst>
  <pc:docChgLst>
    <pc:chgData name="百岛 千秋" userId="2260c3bd0f9862ef" providerId="Windows Live" clId="Web-{1F010305-C396-4866-8F87-B3C6A591F299}"/>
    <pc:docChg chg="modSld addMainMaster delMainMaster modMainMaster">
      <pc:chgData name="百岛 千秋" userId="2260c3bd0f9862ef" providerId="Windows Live" clId="Web-{1F010305-C396-4866-8F87-B3C6A591F299}" dt="2023-04-20T20:51:31.064" v="133"/>
      <pc:docMkLst>
        <pc:docMk/>
      </pc:docMkLst>
      <pc:sldChg chg="addSp delSp modSp mod setBg modClrScheme delDesignElem chgLayout">
        <pc:chgData name="百岛 千秋" userId="2260c3bd0f9862ef" providerId="Windows Live" clId="Web-{1F010305-C396-4866-8F87-B3C6A591F299}" dt="2023-04-20T20:48:59.466" v="128"/>
        <pc:sldMkLst>
          <pc:docMk/>
          <pc:sldMk cId="2379803600" sldId="256"/>
        </pc:sldMkLst>
        <pc:spChg chg="mod ord">
          <ac:chgData name="百岛 千秋" userId="2260c3bd0f9862ef" providerId="Windows Live" clId="Web-{1F010305-C396-4866-8F87-B3C6A591F299}" dt="2023-04-20T20:48:59.466" v="128"/>
          <ac:spMkLst>
            <pc:docMk/>
            <pc:sldMk cId="2379803600" sldId="256"/>
            <ac:spMk id="2" creationId="{C7AFBB2F-B24C-A025-B42E-F91C0CCAE3FF}"/>
          </ac:spMkLst>
        </pc:spChg>
        <pc:spChg chg="mod ord">
          <ac:chgData name="百岛 千秋" userId="2260c3bd0f9862ef" providerId="Windows Live" clId="Web-{1F010305-C396-4866-8F87-B3C6A591F299}" dt="2023-04-20T20:48:59.466" v="128"/>
          <ac:spMkLst>
            <pc:docMk/>
            <pc:sldMk cId="2379803600" sldId="256"/>
            <ac:spMk id="3" creationId="{275EEDBC-E054-994A-01E7-CCC22659AD85}"/>
          </ac:spMkLst>
        </pc:spChg>
        <pc:spChg chg="add del">
          <ac:chgData name="百岛 千秋" userId="2260c3bd0f9862ef" providerId="Windows Live" clId="Web-{1F010305-C396-4866-8F87-B3C6A591F299}" dt="2023-04-20T20:47:55.746" v="122"/>
          <ac:spMkLst>
            <pc:docMk/>
            <pc:sldMk cId="2379803600" sldId="256"/>
            <ac:spMk id="7" creationId="{FE8B4A2C-1DF4-427D-8928-14B50EB02B5B}"/>
          </ac:spMkLst>
        </pc:spChg>
        <pc:spChg chg="add del">
          <ac:chgData name="百岛 千秋" userId="2260c3bd0f9862ef" providerId="Windows Live" clId="Web-{1F010305-C396-4866-8F87-B3C6A591F299}" dt="2023-04-20T20:39:13.262" v="84"/>
          <ac:spMkLst>
            <pc:docMk/>
            <pc:sldMk cId="2379803600" sldId="256"/>
            <ac:spMk id="9" creationId="{C1DD1A8A-57D5-4A81-AD04-532B043C5611}"/>
          </ac:spMkLst>
        </pc:spChg>
        <pc:spChg chg="add del">
          <ac:chgData name="百岛 千秋" userId="2260c3bd0f9862ef" providerId="Windows Live" clId="Web-{1F010305-C396-4866-8F87-B3C6A591F299}" dt="2023-04-20T20:44:38.678" v="103"/>
          <ac:spMkLst>
            <pc:docMk/>
            <pc:sldMk cId="2379803600" sldId="256"/>
            <ac:spMk id="10" creationId="{2A0E4E09-FC02-4ADC-951A-3FFA90B6FE39}"/>
          </ac:spMkLst>
        </pc:spChg>
        <pc:spChg chg="add del">
          <ac:chgData name="百岛 千秋" userId="2260c3bd0f9862ef" providerId="Windows Live" clId="Web-{1F010305-C396-4866-8F87-B3C6A591F299}" dt="2023-04-20T20:39:13.262" v="84"/>
          <ac:spMkLst>
            <pc:docMk/>
            <pc:sldMk cId="2379803600" sldId="256"/>
            <ac:spMk id="11" creationId="{007891EC-4501-44ED-A8C8-B11B6DB767AB}"/>
          </ac:spMkLst>
        </pc:spChg>
        <pc:spChg chg="add del">
          <ac:chgData name="百岛 千秋" userId="2260c3bd0f9862ef" providerId="Windows Live" clId="Web-{1F010305-C396-4866-8F87-B3C6A591F299}" dt="2023-04-20T20:44:38.678" v="103"/>
          <ac:spMkLst>
            <pc:docMk/>
            <pc:sldMk cId="2379803600" sldId="256"/>
            <ac:spMk id="12" creationId="{0060CE1A-A2ED-43AC-857D-05822177FAD1}"/>
          </ac:spMkLst>
        </pc:spChg>
        <pc:spChg chg="add del">
          <ac:chgData name="百岛 千秋" userId="2260c3bd0f9862ef" providerId="Windows Live" clId="Web-{1F010305-C396-4866-8F87-B3C6A591F299}" dt="2023-04-20T20:47:55.746" v="122"/>
          <ac:spMkLst>
            <pc:docMk/>
            <pc:sldMk cId="2379803600" sldId="256"/>
            <ac:spMk id="13" creationId="{82D5DC2E-FCC1-4CC9-BC42-C54E53292C63}"/>
          </ac:spMkLst>
        </pc:spChg>
        <pc:spChg chg="add del">
          <ac:chgData name="百岛 千秋" userId="2260c3bd0f9862ef" providerId="Windows Live" clId="Web-{1F010305-C396-4866-8F87-B3C6A591F299}" dt="2023-04-20T20:47:55.746" v="122"/>
          <ac:spMkLst>
            <pc:docMk/>
            <pc:sldMk cId="2379803600" sldId="256"/>
            <ac:spMk id="14" creationId="{A068873E-E0BC-42BE-B27E-3FCF89A44C21}"/>
          </ac:spMkLst>
        </pc:spChg>
        <pc:spChg chg="add del">
          <ac:chgData name="百岛 千秋" userId="2260c3bd0f9862ef" providerId="Windows Live" clId="Web-{1F010305-C396-4866-8F87-B3C6A591F299}" dt="2023-04-20T20:48:59.466" v="128"/>
          <ac:spMkLst>
            <pc:docMk/>
            <pc:sldMk cId="2379803600" sldId="256"/>
            <ac:spMk id="15" creationId="{DA9A1ACB-4ECA-4EAE-AEAB-CE9C8C01EE60}"/>
          </ac:spMkLst>
        </pc:spChg>
        <pc:spChg chg="add del">
          <ac:chgData name="百岛 千秋" userId="2260c3bd0f9862ef" providerId="Windows Live" clId="Web-{1F010305-C396-4866-8F87-B3C6A591F299}" dt="2023-04-20T20:42:04.533" v="90"/>
          <ac:spMkLst>
            <pc:docMk/>
            <pc:sldMk cId="2379803600" sldId="256"/>
            <ac:spMk id="16" creationId="{BA79A7CF-01AF-4178-9369-94E0C90EB046}"/>
          </ac:spMkLst>
        </pc:spChg>
        <pc:spChg chg="add del">
          <ac:chgData name="百岛 千秋" userId="2260c3bd0f9862ef" providerId="Windows Live" clId="Web-{1F010305-C396-4866-8F87-B3C6A591F299}" dt="2023-04-20T20:48:59.466" v="128"/>
          <ac:spMkLst>
            <pc:docMk/>
            <pc:sldMk cId="2379803600" sldId="256"/>
            <ac:spMk id="17" creationId="{3994EE40-F54F-48E5-826B-B45158209684}"/>
          </ac:spMkLst>
        </pc:spChg>
        <pc:spChg chg="add del">
          <ac:chgData name="百岛 千秋" userId="2260c3bd0f9862ef" providerId="Windows Live" clId="Web-{1F010305-C396-4866-8F87-B3C6A591F299}" dt="2023-04-20T20:42:04.533" v="90"/>
          <ac:spMkLst>
            <pc:docMk/>
            <pc:sldMk cId="2379803600" sldId="256"/>
            <ac:spMk id="18" creationId="{99413ED5-9ED4-4772-BCE4-2BCAE6B12E35}"/>
          </ac:spMkLst>
        </pc:spChg>
        <pc:spChg chg="add">
          <ac:chgData name="百岛 千秋" userId="2260c3bd0f9862ef" providerId="Windows Live" clId="Web-{1F010305-C396-4866-8F87-B3C6A591F299}" dt="2023-04-20T20:48:59.466" v="128"/>
          <ac:spMkLst>
            <pc:docMk/>
            <pc:sldMk cId="2379803600" sldId="256"/>
            <ac:spMk id="19" creationId="{9D1A3D83-39F0-4366-BB12-3C5732003D55}"/>
          </ac:spMkLst>
        </pc:spChg>
        <pc:spChg chg="add del">
          <ac:chgData name="百岛 千秋" userId="2260c3bd0f9862ef" providerId="Windows Live" clId="Web-{1F010305-C396-4866-8F87-B3C6A591F299}" dt="2023-04-20T20:42:04.533" v="90"/>
          <ac:spMkLst>
            <pc:docMk/>
            <pc:sldMk cId="2379803600" sldId="256"/>
            <ac:spMk id="20" creationId="{04357C93-F0CB-4A1C-8F77-4E9063789819}"/>
          </ac:spMkLst>
        </pc:spChg>
        <pc:spChg chg="add del">
          <ac:chgData name="百岛 千秋" userId="2260c3bd0f9862ef" providerId="Windows Live" clId="Web-{1F010305-C396-4866-8F87-B3C6A591F299}" dt="2023-04-20T20:42:04.533" v="90"/>
          <ac:spMkLst>
            <pc:docMk/>
            <pc:sldMk cId="2379803600" sldId="256"/>
            <ac:spMk id="22" creationId="{90F533E9-6690-41A8-A372-4C6C622D028D}"/>
          </ac:spMkLst>
        </pc:spChg>
        <pc:picChg chg="add mod ord">
          <ac:chgData name="百岛 千秋" userId="2260c3bd0f9862ef" providerId="Windows Live" clId="Web-{1F010305-C396-4866-8F87-B3C6A591F299}" dt="2023-04-20T20:48:59.466" v="128"/>
          <ac:picMkLst>
            <pc:docMk/>
            <pc:sldMk cId="2379803600" sldId="256"/>
            <ac:picMk id="5" creationId="{6E310F9C-9FD3-598B-5638-25AF025FB208}"/>
          </ac:picMkLst>
        </pc:picChg>
        <pc:cxnChg chg="add del">
          <ac:chgData name="百岛 千秋" userId="2260c3bd0f9862ef" providerId="Windows Live" clId="Web-{1F010305-C396-4866-8F87-B3C6A591F299}" dt="2023-04-20T20:47:55.746" v="122"/>
          <ac:cxnSpMkLst>
            <pc:docMk/>
            <pc:sldMk cId="2379803600" sldId="256"/>
            <ac:cxnSpMk id="8" creationId="{1FD49643-9DE3-4B1D-B8B2-622A7D2C60A8}"/>
          </ac:cxnSpMkLst>
        </pc:cxnChg>
      </pc:sldChg>
      <pc:sldChg chg="modSp mod modClrScheme chgLayout">
        <pc:chgData name="百岛 千秋" userId="2260c3bd0f9862ef" providerId="Windows Live" clId="Web-{1F010305-C396-4866-8F87-B3C6A591F299}" dt="2023-04-20T20:50:54.298" v="130" actId="1076"/>
        <pc:sldMkLst>
          <pc:docMk/>
          <pc:sldMk cId="959726242" sldId="258"/>
        </pc:sldMkLst>
        <pc:spChg chg="mod ord">
          <ac:chgData name="百岛 千秋" userId="2260c3bd0f9862ef" providerId="Windows Live" clId="Web-{1F010305-C396-4866-8F87-B3C6A591F299}" dt="2023-04-20T20:48:23.622" v="124"/>
          <ac:spMkLst>
            <pc:docMk/>
            <pc:sldMk cId="959726242" sldId="258"/>
            <ac:spMk id="2" creationId="{C7AFBB2F-B24C-A025-B42E-F91C0CCAE3FF}"/>
          </ac:spMkLst>
        </pc:spChg>
        <pc:spChg chg="mod ord">
          <ac:chgData name="百岛 千秋" userId="2260c3bd0f9862ef" providerId="Windows Live" clId="Web-{1F010305-C396-4866-8F87-B3C6A591F299}" dt="2023-04-20T20:48:23.622" v="124"/>
          <ac:spMkLst>
            <pc:docMk/>
            <pc:sldMk cId="959726242" sldId="258"/>
            <ac:spMk id="3" creationId="{275EEDBC-E054-994A-01E7-CCC22659AD85}"/>
          </ac:spMkLst>
        </pc:spChg>
        <pc:spChg chg="mod">
          <ac:chgData name="百岛 千秋" userId="2260c3bd0f9862ef" providerId="Windows Live" clId="Web-{1F010305-C396-4866-8F87-B3C6A591F299}" dt="2023-04-20T20:50:54.298" v="130" actId="1076"/>
          <ac:spMkLst>
            <pc:docMk/>
            <pc:sldMk cId="959726242" sldId="258"/>
            <ac:spMk id="7" creationId="{A5F5990A-B997-56CA-5FFD-981C0F8A0777}"/>
          </ac:spMkLst>
        </pc:spChg>
        <pc:spChg chg="mod">
          <ac:chgData name="百岛 千秋" userId="2260c3bd0f9862ef" providerId="Windows Live" clId="Web-{1F010305-C396-4866-8F87-B3C6A591F299}" dt="2023-04-20T20:44:05.942" v="100" actId="20577"/>
          <ac:spMkLst>
            <pc:docMk/>
            <pc:sldMk cId="959726242" sldId="258"/>
            <ac:spMk id="8" creationId="{07FF56DD-CF89-D021-8556-939A56419F88}"/>
          </ac:spMkLst>
        </pc:spChg>
      </pc:sldChg>
      <pc:sldChg chg="addSp delSp modSp mod setBg modClrScheme delDesignElem chgLayout">
        <pc:chgData name="百岛 千秋" userId="2260c3bd0f9862ef" providerId="Windows Live" clId="Web-{1F010305-C396-4866-8F87-B3C6A591F299}" dt="2023-04-20T20:48:23.622" v="124"/>
        <pc:sldMkLst>
          <pc:docMk/>
          <pc:sldMk cId="809422674" sldId="259"/>
        </pc:sldMkLst>
        <pc:spChg chg="add mod">
          <ac:chgData name="百岛 千秋" userId="2260c3bd0f9862ef" providerId="Windows Live" clId="Web-{1F010305-C396-4866-8F87-B3C6A591F299}" dt="2023-04-20T20:38:15.776" v="73" actId="20577"/>
          <ac:spMkLst>
            <pc:docMk/>
            <pc:sldMk cId="809422674" sldId="259"/>
            <ac:spMk id="2" creationId="{9836C259-BF8B-52B5-3404-C7F2CDA83E05}"/>
          </ac:spMkLst>
        </pc:spChg>
        <pc:spChg chg="add">
          <ac:chgData name="百岛 千秋" userId="2260c3bd0f9862ef" providerId="Windows Live" clId="Web-{1F010305-C396-4866-8F87-B3C6A591F299}" dt="2023-04-20T20:27:49.915" v="0"/>
          <ac:spMkLst>
            <pc:docMk/>
            <pc:sldMk cId="809422674" sldId="259"/>
            <ac:spMk id="2" creationId="{F9015CC0-BCB5-6AC9-3600-BB4DF574911A}"/>
          </ac:spMkLst>
        </pc:spChg>
        <pc:spChg chg="add">
          <ac:chgData name="百岛 千秋" userId="2260c3bd0f9862ef" providerId="Windows Live" clId="Web-{1F010305-C396-4866-8F87-B3C6A591F299}" dt="2023-04-20T20:29:35.121" v="8"/>
          <ac:spMkLst>
            <pc:docMk/>
            <pc:sldMk cId="809422674" sldId="259"/>
            <ac:spMk id="3" creationId="{C4790E78-D9C1-645D-97C2-2F8A2F0DF714}"/>
          </ac:spMkLst>
        </pc:spChg>
        <pc:spChg chg="add mod ord">
          <ac:chgData name="百岛 千秋" userId="2260c3bd0f9862ef" providerId="Windows Live" clId="Web-{1F010305-C396-4866-8F87-B3C6A591F299}" dt="2023-04-20T20:48:23.622" v="124"/>
          <ac:spMkLst>
            <pc:docMk/>
            <pc:sldMk cId="809422674" sldId="259"/>
            <ac:spMk id="6" creationId="{F79DE936-D3C2-D523-499C-7862DF0E935E}"/>
          </ac:spMkLst>
        </pc:spChg>
        <pc:spChg chg="add del">
          <ac:chgData name="百岛 千秋" userId="2260c3bd0f9862ef" providerId="Windows Live" clId="Web-{1F010305-C396-4866-8F87-B3C6A591F299}" dt="2023-04-20T20:37:30.384" v="62"/>
          <ac:spMkLst>
            <pc:docMk/>
            <pc:sldMk cId="809422674" sldId="259"/>
            <ac:spMk id="14" creationId="{F3060C83-F051-4F0E-ABAD-AA0DFC48B218}"/>
          </ac:spMkLst>
        </pc:spChg>
        <pc:spChg chg="add del">
          <ac:chgData name="百岛 千秋" userId="2260c3bd0f9862ef" providerId="Windows Live" clId="Web-{1F010305-C396-4866-8F87-B3C6A591F299}" dt="2023-04-20T20:37:30.384" v="62"/>
          <ac:spMkLst>
            <pc:docMk/>
            <pc:sldMk cId="809422674" sldId="259"/>
            <ac:spMk id="16" creationId="{83C98ABE-055B-441F-B07E-44F97F083C39}"/>
          </ac:spMkLst>
        </pc:spChg>
        <pc:spChg chg="add del">
          <ac:chgData name="百岛 千秋" userId="2260c3bd0f9862ef" providerId="Windows Live" clId="Web-{1F010305-C396-4866-8F87-B3C6A591F299}" dt="2023-04-20T20:37:30.384" v="62"/>
          <ac:spMkLst>
            <pc:docMk/>
            <pc:sldMk cId="809422674" sldId="259"/>
            <ac:spMk id="18" creationId="{29FDB030-9B49-4CED-8CCD-4D99382388AC}"/>
          </ac:spMkLst>
        </pc:spChg>
        <pc:spChg chg="add del">
          <ac:chgData name="百岛 千秋" userId="2260c3bd0f9862ef" providerId="Windows Live" clId="Web-{1F010305-C396-4866-8F87-B3C6A591F299}" dt="2023-04-20T20:37:30.384" v="62"/>
          <ac:spMkLst>
            <pc:docMk/>
            <pc:sldMk cId="809422674" sldId="259"/>
            <ac:spMk id="20" creationId="{3783CA14-24A1-485C-8B30-D6A5D87987AD}"/>
          </ac:spMkLst>
        </pc:spChg>
        <pc:spChg chg="add del">
          <ac:chgData name="百岛 千秋" userId="2260c3bd0f9862ef" providerId="Windows Live" clId="Web-{1F010305-C396-4866-8F87-B3C6A591F299}" dt="2023-04-20T20:37:30.384" v="62"/>
          <ac:spMkLst>
            <pc:docMk/>
            <pc:sldMk cId="809422674" sldId="259"/>
            <ac:spMk id="22" creationId="{9A97C86A-04D6-40F7-AE84-31AB43E6A846}"/>
          </ac:spMkLst>
        </pc:spChg>
        <pc:spChg chg="add del">
          <ac:chgData name="百岛 千秋" userId="2260c3bd0f9862ef" providerId="Windows Live" clId="Web-{1F010305-C396-4866-8F87-B3C6A591F299}" dt="2023-04-20T20:37:30.384" v="62"/>
          <ac:spMkLst>
            <pc:docMk/>
            <pc:sldMk cId="809422674" sldId="259"/>
            <ac:spMk id="24" creationId="{FF9F2414-84E8-453E-B1F3-389FDE8192D9}"/>
          </ac:spMkLst>
        </pc:spChg>
        <pc:spChg chg="add del">
          <ac:chgData name="百岛 千秋" userId="2260c3bd0f9862ef" providerId="Windows Live" clId="Web-{1F010305-C396-4866-8F87-B3C6A591F299}" dt="2023-04-20T20:37:30.384" v="62"/>
          <ac:spMkLst>
            <pc:docMk/>
            <pc:sldMk cId="809422674" sldId="259"/>
            <ac:spMk id="26" creationId="{3ECA69A1-7536-43AC-85EF-C7106179F5ED}"/>
          </ac:spMkLst>
        </pc:spChg>
        <pc:spChg chg="add del">
          <ac:chgData name="百岛 千秋" userId="2260c3bd0f9862ef" providerId="Windows Live" clId="Web-{1F010305-C396-4866-8F87-B3C6A591F299}" dt="2023-04-20T20:42:04.533" v="90"/>
          <ac:spMkLst>
            <pc:docMk/>
            <pc:sldMk cId="809422674" sldId="259"/>
            <ac:spMk id="28" creationId="{AB8C311F-7253-4AED-9701-7FC0708C41C7}"/>
          </ac:spMkLst>
        </pc:spChg>
        <pc:spChg chg="add del">
          <ac:chgData name="百岛 千秋" userId="2260c3bd0f9862ef" providerId="Windows Live" clId="Web-{1F010305-C396-4866-8F87-B3C6A591F299}" dt="2023-04-20T20:42:04.533" v="90"/>
          <ac:spMkLst>
            <pc:docMk/>
            <pc:sldMk cId="809422674" sldId="259"/>
            <ac:spMk id="29" creationId="{E2384209-CB15-4CDF-9D31-C44FD9A3F20D}"/>
          </ac:spMkLst>
        </pc:spChg>
        <pc:spChg chg="add del">
          <ac:chgData name="百岛 千秋" userId="2260c3bd0f9862ef" providerId="Windows Live" clId="Web-{1F010305-C396-4866-8F87-B3C6A591F299}" dt="2023-04-20T20:42:04.533" v="90"/>
          <ac:spMkLst>
            <pc:docMk/>
            <pc:sldMk cId="809422674" sldId="259"/>
            <ac:spMk id="30" creationId="{2633B3B5-CC90-43F0-8714-D31D1F3F0209}"/>
          </ac:spMkLst>
        </pc:spChg>
        <pc:spChg chg="add del">
          <ac:chgData name="百岛 千秋" userId="2260c3bd0f9862ef" providerId="Windows Live" clId="Web-{1F010305-C396-4866-8F87-B3C6A591F299}" dt="2023-04-20T20:42:04.533" v="90"/>
          <ac:spMkLst>
            <pc:docMk/>
            <pc:sldMk cId="809422674" sldId="259"/>
            <ac:spMk id="31" creationId="{A8D57A06-A426-446D-B02C-A2DC6B62E45E}"/>
          </ac:spMkLst>
        </pc:spChg>
        <pc:picChg chg="mod">
          <ac:chgData name="百岛 千秋" userId="2260c3bd0f9862ef" providerId="Windows Live" clId="Web-{1F010305-C396-4866-8F87-B3C6A591F299}" dt="2023-04-20T20:37:30.384" v="63"/>
          <ac:picMkLst>
            <pc:docMk/>
            <pc:sldMk cId="809422674" sldId="259"/>
            <ac:picMk id="9" creationId="{0856B7D1-FE83-B001-2351-46BB72295AB6}"/>
          </ac:picMkLst>
        </pc:picChg>
      </pc:sldChg>
      <pc:sldChg chg="addSp delSp modSp mod setBg modClrScheme setClrOvrMap delDesignElem chgLayout">
        <pc:chgData name="百岛 千秋" userId="2260c3bd0f9862ef" providerId="Windows Live" clId="Web-{1F010305-C396-4866-8F87-B3C6A591F299}" dt="2023-04-20T20:48:23.622" v="124"/>
        <pc:sldMkLst>
          <pc:docMk/>
          <pc:sldMk cId="2050650877" sldId="260"/>
        </pc:sldMkLst>
        <pc:spChg chg="mod ord">
          <ac:chgData name="百岛 千秋" userId="2260c3bd0f9862ef" providerId="Windows Live" clId="Web-{1F010305-C396-4866-8F87-B3C6A591F299}" dt="2023-04-20T20:48:23.622" v="124"/>
          <ac:spMkLst>
            <pc:docMk/>
            <pc:sldMk cId="2050650877" sldId="260"/>
            <ac:spMk id="2" creationId="{C7AFBB2F-B24C-A025-B42E-F91C0CCAE3FF}"/>
          </ac:spMkLst>
        </pc:spChg>
        <pc:spChg chg="mod ord">
          <ac:chgData name="百岛 千秋" userId="2260c3bd0f9862ef" providerId="Windows Live" clId="Web-{1F010305-C396-4866-8F87-B3C6A591F299}" dt="2023-04-20T20:48:23.622" v="124"/>
          <ac:spMkLst>
            <pc:docMk/>
            <pc:sldMk cId="2050650877" sldId="260"/>
            <ac:spMk id="3" creationId="{275EEDBC-E054-994A-01E7-CCC22659AD85}"/>
          </ac:spMkLst>
        </pc:spChg>
        <pc:spChg chg="add del">
          <ac:chgData name="百岛 千秋" userId="2260c3bd0f9862ef" providerId="Windows Live" clId="Web-{1F010305-C396-4866-8F87-B3C6A591F299}" dt="2023-04-20T20:35:59.194" v="43"/>
          <ac:spMkLst>
            <pc:docMk/>
            <pc:sldMk cId="2050650877" sldId="260"/>
            <ac:spMk id="8" creationId="{081EA652-8C6A-4E69-BEB9-170809474553}"/>
          </ac:spMkLst>
        </pc:spChg>
        <pc:spChg chg="add del">
          <ac:chgData name="百岛 千秋" userId="2260c3bd0f9862ef" providerId="Windows Live" clId="Web-{1F010305-C396-4866-8F87-B3C6A591F299}" dt="2023-04-20T20:35:25.146" v="35"/>
          <ac:spMkLst>
            <pc:docMk/>
            <pc:sldMk cId="2050650877" sldId="260"/>
            <ac:spMk id="9" creationId="{C1DD1A8A-57D5-4A81-AD04-532B043C5611}"/>
          </ac:spMkLst>
        </pc:spChg>
        <pc:spChg chg="add del">
          <ac:chgData name="百岛 千秋" userId="2260c3bd0f9862ef" providerId="Windows Live" clId="Web-{1F010305-C396-4866-8F87-B3C6A591F299}" dt="2023-04-20T20:35:59.194" v="43"/>
          <ac:spMkLst>
            <pc:docMk/>
            <pc:sldMk cId="2050650877" sldId="260"/>
            <ac:spMk id="10" creationId="{5298780A-33B9-4EA2-8F67-DE68AD62841B}"/>
          </ac:spMkLst>
        </pc:spChg>
        <pc:spChg chg="add del">
          <ac:chgData name="百岛 千秋" userId="2260c3bd0f9862ef" providerId="Windows Live" clId="Web-{1F010305-C396-4866-8F87-B3C6A591F299}" dt="2023-04-20T20:35:25.146" v="35"/>
          <ac:spMkLst>
            <pc:docMk/>
            <pc:sldMk cId="2050650877" sldId="260"/>
            <ac:spMk id="11" creationId="{007891EC-4501-44ED-A8C8-B11B6DB767AB}"/>
          </ac:spMkLst>
        </pc:spChg>
        <pc:spChg chg="add del">
          <ac:chgData name="百岛 千秋" userId="2260c3bd0f9862ef" providerId="Windows Live" clId="Web-{1F010305-C396-4866-8F87-B3C6A591F299}" dt="2023-04-20T20:35:59.194" v="43"/>
          <ac:spMkLst>
            <pc:docMk/>
            <pc:sldMk cId="2050650877" sldId="260"/>
            <ac:spMk id="12" creationId="{7F488E8B-4E1E-4402-8935-D4E6C02615C7}"/>
          </ac:spMkLst>
        </pc:spChg>
        <pc:spChg chg="add del">
          <ac:chgData name="百岛 千秋" userId="2260c3bd0f9862ef" providerId="Windows Live" clId="Web-{1F010305-C396-4866-8F87-B3C6A591F299}" dt="2023-04-20T20:35:31.068" v="37"/>
          <ac:spMkLst>
            <pc:docMk/>
            <pc:sldMk cId="2050650877" sldId="260"/>
            <ac:spMk id="13" creationId="{C1DD1A8A-57D5-4A81-AD04-532B043C5611}"/>
          </ac:spMkLst>
        </pc:spChg>
        <pc:spChg chg="add del">
          <ac:chgData name="百岛 千秋" userId="2260c3bd0f9862ef" providerId="Windows Live" clId="Web-{1F010305-C396-4866-8F87-B3C6A591F299}" dt="2023-04-20T20:35:31.068" v="37"/>
          <ac:spMkLst>
            <pc:docMk/>
            <pc:sldMk cId="2050650877" sldId="260"/>
            <ac:spMk id="15" creationId="{007891EC-4501-44ED-A8C8-B11B6DB767AB}"/>
          </ac:spMkLst>
        </pc:spChg>
        <pc:spChg chg="add del">
          <ac:chgData name="百岛 千秋" userId="2260c3bd0f9862ef" providerId="Windows Live" clId="Web-{1F010305-C396-4866-8F87-B3C6A591F299}" dt="2023-04-20T20:35:35.850" v="39"/>
          <ac:spMkLst>
            <pc:docMk/>
            <pc:sldMk cId="2050650877" sldId="260"/>
            <ac:spMk id="17" creationId="{71B2258F-86CA-4D4D-8270-BC05FCDEBFB3}"/>
          </ac:spMkLst>
        </pc:spChg>
        <pc:spChg chg="add del">
          <ac:chgData name="百岛 千秋" userId="2260c3bd0f9862ef" providerId="Windows Live" clId="Web-{1F010305-C396-4866-8F87-B3C6A591F299}" dt="2023-04-20T20:35:49.694" v="41"/>
          <ac:spMkLst>
            <pc:docMk/>
            <pc:sldMk cId="2050650877" sldId="260"/>
            <ac:spMk id="20" creationId="{C1DD1A8A-57D5-4A81-AD04-532B043C5611}"/>
          </ac:spMkLst>
        </pc:spChg>
        <pc:spChg chg="add del">
          <ac:chgData name="百岛 千秋" userId="2260c3bd0f9862ef" providerId="Windows Live" clId="Web-{1F010305-C396-4866-8F87-B3C6A591F299}" dt="2023-04-20T20:35:49.694" v="41"/>
          <ac:spMkLst>
            <pc:docMk/>
            <pc:sldMk cId="2050650877" sldId="260"/>
            <ac:spMk id="22" creationId="{007891EC-4501-44ED-A8C8-B11B6DB767AB}"/>
          </ac:spMkLst>
        </pc:spChg>
        <pc:spChg chg="add del">
          <ac:chgData name="百岛 千秋" userId="2260c3bd0f9862ef" providerId="Windows Live" clId="Web-{1F010305-C396-4866-8F87-B3C6A591F299}" dt="2023-04-20T20:42:04.533" v="90"/>
          <ac:spMkLst>
            <pc:docMk/>
            <pc:sldMk cId="2050650877" sldId="260"/>
            <ac:spMk id="26" creationId="{C1DD1A8A-57D5-4A81-AD04-532B043C5611}"/>
          </ac:spMkLst>
        </pc:spChg>
        <pc:spChg chg="add del">
          <ac:chgData name="百岛 千秋" userId="2260c3bd0f9862ef" providerId="Windows Live" clId="Web-{1F010305-C396-4866-8F87-B3C6A591F299}" dt="2023-04-20T20:42:04.533" v="90"/>
          <ac:spMkLst>
            <pc:docMk/>
            <pc:sldMk cId="2050650877" sldId="260"/>
            <ac:spMk id="28" creationId="{007891EC-4501-44ED-A8C8-B11B6DB767AB}"/>
          </ac:spMkLst>
        </pc:spChg>
        <pc:picChg chg="add del">
          <ac:chgData name="百岛 千秋" userId="2260c3bd0f9862ef" providerId="Windows Live" clId="Web-{1F010305-C396-4866-8F87-B3C6A591F299}" dt="2023-04-20T20:35:25.146" v="35"/>
          <ac:picMkLst>
            <pc:docMk/>
            <pc:sldMk cId="2050650877" sldId="260"/>
            <ac:picMk id="5" creationId="{05EB0A08-C927-D381-9B36-D31BAD451B50}"/>
          </ac:picMkLst>
        </pc:picChg>
        <pc:picChg chg="add del">
          <ac:chgData name="百岛 千秋" userId="2260c3bd0f9862ef" providerId="Windows Live" clId="Web-{1F010305-C396-4866-8F87-B3C6A591F299}" dt="2023-04-20T20:35:31.068" v="37"/>
          <ac:picMkLst>
            <pc:docMk/>
            <pc:sldMk cId="2050650877" sldId="260"/>
            <ac:picMk id="14" creationId="{6A44783D-F310-8F75-9E4A-1425264E02CC}"/>
          </ac:picMkLst>
        </pc:picChg>
        <pc:picChg chg="add del">
          <ac:chgData name="百岛 千秋" userId="2260c3bd0f9862ef" providerId="Windows Live" clId="Web-{1F010305-C396-4866-8F87-B3C6A591F299}" dt="2023-04-20T20:35:35.850" v="39"/>
          <ac:picMkLst>
            <pc:docMk/>
            <pc:sldMk cId="2050650877" sldId="260"/>
            <ac:picMk id="18" creationId="{92D28324-8719-9D6A-2468-DCFA37C5571B}"/>
          </ac:picMkLst>
        </pc:picChg>
        <pc:picChg chg="add del">
          <ac:chgData name="百岛 千秋" userId="2260c3bd0f9862ef" providerId="Windows Live" clId="Web-{1F010305-C396-4866-8F87-B3C6A591F299}" dt="2023-04-20T20:35:49.694" v="41"/>
          <ac:picMkLst>
            <pc:docMk/>
            <pc:sldMk cId="2050650877" sldId="260"/>
            <ac:picMk id="21" creationId="{6A44783D-F310-8F75-9E4A-1425264E02CC}"/>
          </ac:picMkLst>
        </pc:picChg>
        <pc:picChg chg="add">
          <ac:chgData name="百岛 千秋" userId="2260c3bd0f9862ef" providerId="Windows Live" clId="Web-{1F010305-C396-4866-8F87-B3C6A591F299}" dt="2023-04-20T20:35:59.225" v="44"/>
          <ac:picMkLst>
            <pc:docMk/>
            <pc:sldMk cId="2050650877" sldId="260"/>
            <ac:picMk id="27" creationId="{6A44783D-F310-8F75-9E4A-1425264E02CC}"/>
          </ac:picMkLst>
        </pc:picChg>
        <pc:cxnChg chg="add del">
          <ac:chgData name="百岛 千秋" userId="2260c3bd0f9862ef" providerId="Windows Live" clId="Web-{1F010305-C396-4866-8F87-B3C6A591F299}" dt="2023-04-20T20:35:59.194" v="43"/>
          <ac:cxnSpMkLst>
            <pc:docMk/>
            <pc:sldMk cId="2050650877" sldId="260"/>
            <ac:cxnSpMk id="24" creationId="{23AAC9B5-8015-485C-ACF9-A750390E9A56}"/>
          </ac:cxnSpMkLst>
        </pc:cxnChg>
      </pc:sldChg>
      <pc:sldChg chg="addSp delSp modSp mod setBg modClrScheme delDesignElem chgLayout">
        <pc:chgData name="百岛 千秋" userId="2260c3bd0f9862ef" providerId="Windows Live" clId="Web-{1F010305-C396-4866-8F87-B3C6A591F299}" dt="2023-04-20T20:48:23.622" v="124"/>
        <pc:sldMkLst>
          <pc:docMk/>
          <pc:sldMk cId="3762282731" sldId="261"/>
        </pc:sldMkLst>
        <pc:spChg chg="mod">
          <ac:chgData name="百岛 千秋" userId="2260c3bd0f9862ef" providerId="Windows Live" clId="Web-{1F010305-C396-4866-8F87-B3C6A591F299}" dt="2023-04-20T20:38:09.604" v="72" actId="20577"/>
          <ac:spMkLst>
            <pc:docMk/>
            <pc:sldMk cId="3762282731" sldId="261"/>
            <ac:spMk id="2" creationId="{9836C259-BF8B-52B5-3404-C7F2CDA83E05}"/>
          </ac:spMkLst>
        </pc:spChg>
        <pc:spChg chg="mod ord">
          <ac:chgData name="百岛 千秋" userId="2260c3bd0f9862ef" providerId="Windows Live" clId="Web-{1F010305-C396-4866-8F87-B3C6A591F299}" dt="2023-04-20T20:48:23.622" v="124"/>
          <ac:spMkLst>
            <pc:docMk/>
            <pc:sldMk cId="3762282731" sldId="261"/>
            <ac:spMk id="6" creationId="{F79DE936-D3C2-D523-499C-7862DF0E935E}"/>
          </ac:spMkLst>
        </pc:spChg>
        <pc:spChg chg="add del">
          <ac:chgData name="百岛 千秋" userId="2260c3bd0f9862ef" providerId="Windows Live" clId="Web-{1F010305-C396-4866-8F87-B3C6A591F299}" dt="2023-04-20T20:37:50.838" v="65"/>
          <ac:spMkLst>
            <pc:docMk/>
            <pc:sldMk cId="3762282731" sldId="261"/>
            <ac:spMk id="16" creationId="{AB8C311F-7253-4AED-9701-7FC0708C41C7}"/>
          </ac:spMkLst>
        </pc:spChg>
        <pc:spChg chg="add del">
          <ac:chgData name="百岛 千秋" userId="2260c3bd0f9862ef" providerId="Windows Live" clId="Web-{1F010305-C396-4866-8F87-B3C6A591F299}" dt="2023-04-20T20:37:50.838" v="65"/>
          <ac:spMkLst>
            <pc:docMk/>
            <pc:sldMk cId="3762282731" sldId="261"/>
            <ac:spMk id="18" creationId="{E2384209-CB15-4CDF-9D31-C44FD9A3F20D}"/>
          </ac:spMkLst>
        </pc:spChg>
        <pc:spChg chg="add del">
          <ac:chgData name="百岛 千秋" userId="2260c3bd0f9862ef" providerId="Windows Live" clId="Web-{1F010305-C396-4866-8F87-B3C6A591F299}" dt="2023-04-20T20:37:50.838" v="65"/>
          <ac:spMkLst>
            <pc:docMk/>
            <pc:sldMk cId="3762282731" sldId="261"/>
            <ac:spMk id="20" creationId="{2633B3B5-CC90-43F0-8714-D31D1F3F0209}"/>
          </ac:spMkLst>
        </pc:spChg>
        <pc:spChg chg="add del">
          <ac:chgData name="百岛 千秋" userId="2260c3bd0f9862ef" providerId="Windows Live" clId="Web-{1F010305-C396-4866-8F87-B3C6A591F299}" dt="2023-04-20T20:37:50.838" v="65"/>
          <ac:spMkLst>
            <pc:docMk/>
            <pc:sldMk cId="3762282731" sldId="261"/>
            <ac:spMk id="22" creationId="{A8D57A06-A426-446D-B02C-A2DC6B62E45E}"/>
          </ac:spMkLst>
        </pc:spChg>
        <pc:spChg chg="add del">
          <ac:chgData name="百岛 千秋" userId="2260c3bd0f9862ef" providerId="Windows Live" clId="Web-{1F010305-C396-4866-8F87-B3C6A591F299}" dt="2023-04-20T20:37:52.619" v="67"/>
          <ac:spMkLst>
            <pc:docMk/>
            <pc:sldMk cId="3762282731" sldId="261"/>
            <ac:spMk id="24" creationId="{AB8C311F-7253-4AED-9701-7FC0708C41C7}"/>
          </ac:spMkLst>
        </pc:spChg>
        <pc:spChg chg="add del">
          <ac:chgData name="百岛 千秋" userId="2260c3bd0f9862ef" providerId="Windows Live" clId="Web-{1F010305-C396-4866-8F87-B3C6A591F299}" dt="2023-04-20T20:37:52.619" v="67"/>
          <ac:spMkLst>
            <pc:docMk/>
            <pc:sldMk cId="3762282731" sldId="261"/>
            <ac:spMk id="25" creationId="{FD073016-B734-483B-8953-5BADEE145112}"/>
          </ac:spMkLst>
        </pc:spChg>
        <pc:spChg chg="add del">
          <ac:chgData name="百岛 千秋" userId="2260c3bd0f9862ef" providerId="Windows Live" clId="Web-{1F010305-C396-4866-8F87-B3C6A591F299}" dt="2023-04-20T20:37:52.619" v="67"/>
          <ac:spMkLst>
            <pc:docMk/>
            <pc:sldMk cId="3762282731" sldId="261"/>
            <ac:spMk id="26" creationId="{90A7EAB6-59D3-4325-8DE6-E0CA4009CE53}"/>
          </ac:spMkLst>
        </pc:spChg>
        <pc:spChg chg="add del">
          <ac:chgData name="百岛 千秋" userId="2260c3bd0f9862ef" providerId="Windows Live" clId="Web-{1F010305-C396-4866-8F87-B3C6A591F299}" dt="2023-04-20T20:37:52.619" v="67"/>
          <ac:spMkLst>
            <pc:docMk/>
            <pc:sldMk cId="3762282731" sldId="261"/>
            <ac:spMk id="27" creationId="{A8D57A06-A426-446D-B02C-A2DC6B62E45E}"/>
          </ac:spMkLst>
        </pc:spChg>
        <pc:spChg chg="add del">
          <ac:chgData name="百岛 千秋" userId="2260c3bd0f9862ef" providerId="Windows Live" clId="Web-{1F010305-C396-4866-8F87-B3C6A591F299}" dt="2023-04-20T20:37:54.979" v="69"/>
          <ac:spMkLst>
            <pc:docMk/>
            <pc:sldMk cId="3762282731" sldId="261"/>
            <ac:spMk id="28" creationId="{3ECA69A1-7536-43AC-85EF-C7106179F5ED}"/>
          </ac:spMkLst>
        </pc:spChg>
        <pc:spChg chg="add del">
          <ac:chgData name="百岛 千秋" userId="2260c3bd0f9862ef" providerId="Windows Live" clId="Web-{1F010305-C396-4866-8F87-B3C6A591F299}" dt="2023-04-20T20:37:54.979" v="69"/>
          <ac:spMkLst>
            <pc:docMk/>
            <pc:sldMk cId="3762282731" sldId="261"/>
            <ac:spMk id="29" creationId="{F3060C83-F051-4F0E-ABAD-AA0DFC48B218}"/>
          </ac:spMkLst>
        </pc:spChg>
        <pc:spChg chg="add del">
          <ac:chgData name="百岛 千秋" userId="2260c3bd0f9862ef" providerId="Windows Live" clId="Web-{1F010305-C396-4866-8F87-B3C6A591F299}" dt="2023-04-20T20:37:54.979" v="69"/>
          <ac:spMkLst>
            <pc:docMk/>
            <pc:sldMk cId="3762282731" sldId="261"/>
            <ac:spMk id="30" creationId="{83C98ABE-055B-441F-B07E-44F97F083C39}"/>
          </ac:spMkLst>
        </pc:spChg>
        <pc:spChg chg="add del">
          <ac:chgData name="百岛 千秋" userId="2260c3bd0f9862ef" providerId="Windows Live" clId="Web-{1F010305-C396-4866-8F87-B3C6A591F299}" dt="2023-04-20T20:37:54.979" v="69"/>
          <ac:spMkLst>
            <pc:docMk/>
            <pc:sldMk cId="3762282731" sldId="261"/>
            <ac:spMk id="31" creationId="{29FDB030-9B49-4CED-8CCD-4D99382388AC}"/>
          </ac:spMkLst>
        </pc:spChg>
        <pc:spChg chg="add del">
          <ac:chgData name="百岛 千秋" userId="2260c3bd0f9862ef" providerId="Windows Live" clId="Web-{1F010305-C396-4866-8F87-B3C6A591F299}" dt="2023-04-20T20:37:54.979" v="69"/>
          <ac:spMkLst>
            <pc:docMk/>
            <pc:sldMk cId="3762282731" sldId="261"/>
            <ac:spMk id="32" creationId="{3783CA14-24A1-485C-8B30-D6A5D87987AD}"/>
          </ac:spMkLst>
        </pc:spChg>
        <pc:spChg chg="add del">
          <ac:chgData name="百岛 千秋" userId="2260c3bd0f9862ef" providerId="Windows Live" clId="Web-{1F010305-C396-4866-8F87-B3C6A591F299}" dt="2023-04-20T20:37:54.979" v="69"/>
          <ac:spMkLst>
            <pc:docMk/>
            <pc:sldMk cId="3762282731" sldId="261"/>
            <ac:spMk id="33" creationId="{9A97C86A-04D6-40F7-AE84-31AB43E6A846}"/>
          </ac:spMkLst>
        </pc:spChg>
        <pc:spChg chg="add del">
          <ac:chgData name="百岛 千秋" userId="2260c3bd0f9862ef" providerId="Windows Live" clId="Web-{1F010305-C396-4866-8F87-B3C6A591F299}" dt="2023-04-20T20:37:54.979" v="69"/>
          <ac:spMkLst>
            <pc:docMk/>
            <pc:sldMk cId="3762282731" sldId="261"/>
            <ac:spMk id="34" creationId="{FF9F2414-84E8-453E-B1F3-389FDE8192D9}"/>
          </ac:spMkLst>
        </pc:spChg>
        <pc:spChg chg="add del">
          <ac:chgData name="百岛 千秋" userId="2260c3bd0f9862ef" providerId="Windows Live" clId="Web-{1F010305-C396-4866-8F87-B3C6A591F299}" dt="2023-04-20T20:42:04.533" v="90"/>
          <ac:spMkLst>
            <pc:docMk/>
            <pc:sldMk cId="3762282731" sldId="261"/>
            <ac:spMk id="36" creationId="{22F15A2D-2324-487D-A02A-BF46C5C580EB}"/>
          </ac:spMkLst>
        </pc:spChg>
        <pc:spChg chg="add del">
          <ac:chgData name="百岛 千秋" userId="2260c3bd0f9862ef" providerId="Windows Live" clId="Web-{1F010305-C396-4866-8F87-B3C6A591F299}" dt="2023-04-20T20:42:04.533" v="90"/>
          <ac:spMkLst>
            <pc:docMk/>
            <pc:sldMk cId="3762282731" sldId="261"/>
            <ac:spMk id="37" creationId="{2AEAFA59-923A-4F54-8B49-44C970BCC323}"/>
          </ac:spMkLst>
        </pc:spChg>
        <pc:spChg chg="add del">
          <ac:chgData name="百岛 千秋" userId="2260c3bd0f9862ef" providerId="Windows Live" clId="Web-{1F010305-C396-4866-8F87-B3C6A591F299}" dt="2023-04-20T20:42:04.533" v="90"/>
          <ac:spMkLst>
            <pc:docMk/>
            <pc:sldMk cId="3762282731" sldId="261"/>
            <ac:spMk id="38" creationId="{C37E9D4B-7BFA-4D10-B666-547BAC499469}"/>
          </ac:spMkLst>
        </pc:spChg>
        <pc:picChg chg="add del mod">
          <ac:chgData name="百岛 千秋" userId="2260c3bd0f9862ef" providerId="Windows Live" clId="Web-{1F010305-C396-4866-8F87-B3C6A591F299}" dt="2023-04-20T20:34:27.457" v="19"/>
          <ac:picMkLst>
            <pc:docMk/>
            <pc:sldMk cId="3762282731" sldId="261"/>
            <ac:picMk id="3" creationId="{4A49CEA3-A2D4-DF42-A704-DBF1DBC95E42}"/>
          </ac:picMkLst>
        </pc:picChg>
        <pc:picChg chg="add del mod">
          <ac:chgData name="百岛 千秋" userId="2260c3bd0f9862ef" providerId="Windows Live" clId="Web-{1F010305-C396-4866-8F87-B3C6A591F299}" dt="2023-04-20T20:34:27.457" v="18"/>
          <ac:picMkLst>
            <pc:docMk/>
            <pc:sldMk cId="3762282731" sldId="261"/>
            <ac:picMk id="4" creationId="{6144A235-56D5-2661-041F-67302354E150}"/>
          </ac:picMkLst>
        </pc:picChg>
        <pc:picChg chg="mod">
          <ac:chgData name="百岛 千秋" userId="2260c3bd0f9862ef" providerId="Windows Live" clId="Web-{1F010305-C396-4866-8F87-B3C6A591F299}" dt="2023-04-20T20:37:54.979" v="70"/>
          <ac:picMkLst>
            <pc:docMk/>
            <pc:sldMk cId="3762282731" sldId="261"/>
            <ac:picMk id="11" creationId="{CC5819E6-5857-4C2B-8D2A-B7CC674E36AA}"/>
          </ac:picMkLst>
        </pc:picChg>
      </pc:sldChg>
      <pc:sldChg chg="addSp delSp modSp mod setBg modClrScheme delDesignElem chgLayout">
        <pc:chgData name="百岛 千秋" userId="2260c3bd0f9862ef" providerId="Windows Live" clId="Web-{1F010305-C396-4866-8F87-B3C6A591F299}" dt="2023-04-20T20:49:56.046" v="129"/>
        <pc:sldMkLst>
          <pc:docMk/>
          <pc:sldMk cId="3809218078" sldId="262"/>
        </pc:sldMkLst>
        <pc:spChg chg="mod">
          <ac:chgData name="百岛 千秋" userId="2260c3bd0f9862ef" providerId="Windows Live" clId="Web-{1F010305-C396-4866-8F87-B3C6A591F299}" dt="2023-04-20T20:49:56.046" v="129"/>
          <ac:spMkLst>
            <pc:docMk/>
            <pc:sldMk cId="3809218078" sldId="262"/>
            <ac:spMk id="2" creationId="{9836C259-BF8B-52B5-3404-C7F2CDA83E05}"/>
          </ac:spMkLst>
        </pc:spChg>
        <pc:spChg chg="mod ord">
          <ac:chgData name="百岛 千秋" userId="2260c3bd0f9862ef" providerId="Windows Live" clId="Web-{1F010305-C396-4866-8F87-B3C6A591F299}" dt="2023-04-20T20:48:23.622" v="124"/>
          <ac:spMkLst>
            <pc:docMk/>
            <pc:sldMk cId="3809218078" sldId="262"/>
            <ac:spMk id="6" creationId="{F79DE936-D3C2-D523-499C-7862DF0E935E}"/>
          </ac:spMkLst>
        </pc:spChg>
        <pc:spChg chg="add del">
          <ac:chgData name="百岛 千秋" userId="2260c3bd0f9862ef" providerId="Windows Live" clId="Web-{1F010305-C396-4866-8F87-B3C6A591F299}" dt="2023-04-20T20:47:24.776" v="116"/>
          <ac:spMkLst>
            <pc:docMk/>
            <pc:sldMk cId="3809218078" sldId="262"/>
            <ac:spMk id="17" creationId="{53EC61C0-8A0B-4004-8A6E-119C93E7FDDC}"/>
          </ac:spMkLst>
        </pc:spChg>
        <pc:spChg chg="add del">
          <ac:chgData name="百岛 千秋" userId="2260c3bd0f9862ef" providerId="Windows Live" clId="Web-{1F010305-C396-4866-8F87-B3C6A591F299}" dt="2023-04-20T20:47:24.776" v="116"/>
          <ac:spMkLst>
            <pc:docMk/>
            <pc:sldMk cId="3809218078" sldId="262"/>
            <ac:spMk id="18" creationId="{4234D2D6-D94D-4632-984E-C32463C2A5D3}"/>
          </ac:spMkLst>
        </pc:spChg>
        <pc:spChg chg="add del">
          <ac:chgData name="百岛 千秋" userId="2260c3bd0f9862ef" providerId="Windows Live" clId="Web-{1F010305-C396-4866-8F87-B3C6A591F299}" dt="2023-04-20T20:47:24.776" v="116"/>
          <ac:spMkLst>
            <pc:docMk/>
            <pc:sldMk cId="3809218078" sldId="262"/>
            <ac:spMk id="19" creationId="{ACBD1B97-D7C2-4B69-AA6F-A43A94841A54}"/>
          </ac:spMkLst>
        </pc:spChg>
        <pc:spChg chg="add del">
          <ac:chgData name="百岛 千秋" userId="2260c3bd0f9862ef" providerId="Windows Live" clId="Web-{1F010305-C396-4866-8F87-B3C6A591F299}" dt="2023-04-20T20:38:33.073" v="75"/>
          <ac:spMkLst>
            <pc:docMk/>
            <pc:sldMk cId="3809218078" sldId="262"/>
            <ac:spMk id="20" creationId="{19D32F93-50AC-4C46-A5DB-291C60DDB7BD}"/>
          </ac:spMkLst>
        </pc:spChg>
        <pc:spChg chg="add del">
          <ac:chgData name="百岛 千秋" userId="2260c3bd0f9862ef" providerId="Windows Live" clId="Web-{1F010305-C396-4866-8F87-B3C6A591F299}" dt="2023-04-20T20:47:55.746" v="122"/>
          <ac:spMkLst>
            <pc:docMk/>
            <pc:sldMk cId="3809218078" sldId="262"/>
            <ac:spMk id="21" creationId="{0E3696EC-1173-46D8-8736-2901415BC0DC}"/>
          </ac:spMkLst>
        </pc:spChg>
        <pc:spChg chg="add del">
          <ac:chgData name="百岛 千秋" userId="2260c3bd0f9862ef" providerId="Windows Live" clId="Web-{1F010305-C396-4866-8F87-B3C6A591F299}" dt="2023-04-20T20:38:33.073" v="75"/>
          <ac:spMkLst>
            <pc:docMk/>
            <pc:sldMk cId="3809218078" sldId="262"/>
            <ac:spMk id="22" creationId="{827DC2C4-B485-428A-BF4A-472D2967F47F}"/>
          </ac:spMkLst>
        </pc:spChg>
        <pc:spChg chg="add del">
          <ac:chgData name="百岛 千秋" userId="2260c3bd0f9862ef" providerId="Windows Live" clId="Web-{1F010305-C396-4866-8F87-B3C6A591F299}" dt="2023-04-20T20:38:33.073" v="75"/>
          <ac:spMkLst>
            <pc:docMk/>
            <pc:sldMk cId="3809218078" sldId="262"/>
            <ac:spMk id="24" creationId="{EE04B5EB-F158-4507-90DD-BD23620C7CC9}"/>
          </ac:spMkLst>
        </pc:spChg>
        <pc:spChg chg="add del">
          <ac:chgData name="百岛 千秋" userId="2260c3bd0f9862ef" providerId="Windows Live" clId="Web-{1F010305-C396-4866-8F87-B3C6A591F299}" dt="2023-04-20T20:47:55.746" v="122"/>
          <ac:spMkLst>
            <pc:docMk/>
            <pc:sldMk cId="3809218078" sldId="262"/>
            <ac:spMk id="25" creationId="{C059C546-8A92-462B-80FD-F0070C32C988}"/>
          </ac:spMkLst>
        </pc:spChg>
        <pc:spChg chg="add del">
          <ac:chgData name="百岛 千秋" userId="2260c3bd0f9862ef" providerId="Windows Live" clId="Web-{1F010305-C396-4866-8F87-B3C6A591F299}" dt="2023-04-20T20:38:36.355" v="77"/>
          <ac:spMkLst>
            <pc:docMk/>
            <pc:sldMk cId="3809218078" sldId="262"/>
            <ac:spMk id="26" creationId="{E37EECFC-A684-4391-AE85-4CDAF5565F61}"/>
          </ac:spMkLst>
        </pc:spChg>
        <pc:spChg chg="add del">
          <ac:chgData name="百岛 千秋" userId="2260c3bd0f9862ef" providerId="Windows Live" clId="Web-{1F010305-C396-4866-8F87-B3C6A591F299}" dt="2023-04-20T20:38:36.355" v="77"/>
          <ac:spMkLst>
            <pc:docMk/>
            <pc:sldMk cId="3809218078" sldId="262"/>
            <ac:spMk id="27" creationId="{F0A604E4-7307-451C-93BE-F1F7E1BF3BF8}"/>
          </ac:spMkLst>
        </pc:spChg>
        <pc:spChg chg="add del">
          <ac:chgData name="百岛 千秋" userId="2260c3bd0f9862ef" providerId="Windows Live" clId="Web-{1F010305-C396-4866-8F87-B3C6A591F299}" dt="2023-04-20T20:38:36.355" v="77"/>
          <ac:spMkLst>
            <pc:docMk/>
            <pc:sldMk cId="3809218078" sldId="262"/>
            <ac:spMk id="28" creationId="{F7F3A0AA-35E5-4085-942B-737839030604}"/>
          </ac:spMkLst>
        </pc:spChg>
        <pc:spChg chg="add del">
          <ac:chgData name="百岛 千秋" userId="2260c3bd0f9862ef" providerId="Windows Live" clId="Web-{1F010305-C396-4866-8F87-B3C6A591F299}" dt="2023-04-20T20:38:36.355" v="77"/>
          <ac:spMkLst>
            <pc:docMk/>
            <pc:sldMk cId="3809218078" sldId="262"/>
            <ac:spMk id="29" creationId="{402F5C38-C747-4173-ABBF-656E39E82130}"/>
          </ac:spMkLst>
        </pc:spChg>
        <pc:spChg chg="add del">
          <ac:chgData name="百岛 千秋" userId="2260c3bd0f9862ef" providerId="Windows Live" clId="Web-{1F010305-C396-4866-8F87-B3C6A591F299}" dt="2023-04-20T20:47:55.746" v="122"/>
          <ac:spMkLst>
            <pc:docMk/>
            <pc:sldMk cId="3809218078" sldId="262"/>
            <ac:spMk id="30" creationId="{279AFD1E-6A15-46F2-999D-21BEE37186CC}"/>
          </ac:spMkLst>
        </pc:spChg>
        <pc:spChg chg="add del">
          <ac:chgData name="百岛 千秋" userId="2260c3bd0f9862ef" providerId="Windows Live" clId="Web-{1F010305-C396-4866-8F87-B3C6A591F299}" dt="2023-04-20T20:38:38.324" v="79"/>
          <ac:spMkLst>
            <pc:docMk/>
            <pc:sldMk cId="3809218078" sldId="262"/>
            <ac:spMk id="31" creationId="{19D32F93-50AC-4C46-A5DB-291C60DDB7BD}"/>
          </ac:spMkLst>
        </pc:spChg>
        <pc:spChg chg="add del">
          <ac:chgData name="百岛 千秋" userId="2260c3bd0f9862ef" providerId="Windows Live" clId="Web-{1F010305-C396-4866-8F87-B3C6A591F299}" dt="2023-04-20T20:38:38.324" v="79"/>
          <ac:spMkLst>
            <pc:docMk/>
            <pc:sldMk cId="3809218078" sldId="262"/>
            <ac:spMk id="32" creationId="{827DC2C4-B485-428A-BF4A-472D2967F47F}"/>
          </ac:spMkLst>
        </pc:spChg>
        <pc:spChg chg="add del">
          <ac:chgData name="百岛 千秋" userId="2260c3bd0f9862ef" providerId="Windows Live" clId="Web-{1F010305-C396-4866-8F87-B3C6A591F299}" dt="2023-04-20T20:38:38.324" v="79"/>
          <ac:spMkLst>
            <pc:docMk/>
            <pc:sldMk cId="3809218078" sldId="262"/>
            <ac:spMk id="33" creationId="{EE04B5EB-F158-4507-90DD-BD23620C7CC9}"/>
          </ac:spMkLst>
        </pc:spChg>
        <pc:spChg chg="add">
          <ac:chgData name="百岛 千秋" userId="2260c3bd0f9862ef" providerId="Windows Live" clId="Web-{1F010305-C396-4866-8F87-B3C6A591F299}" dt="2023-04-20T20:49:56.046" v="129"/>
          <ac:spMkLst>
            <pc:docMk/>
            <pc:sldMk cId="3809218078" sldId="262"/>
            <ac:spMk id="34" creationId="{7AF0B711-0578-47A6-AB9A-AF422D2535BF}"/>
          </ac:spMkLst>
        </pc:spChg>
        <pc:spChg chg="add del">
          <ac:chgData name="百岛 千秋" userId="2260c3bd0f9862ef" providerId="Windows Live" clId="Web-{1F010305-C396-4866-8F87-B3C6A591F299}" dt="2023-04-20T20:38:39.386" v="81"/>
          <ac:spMkLst>
            <pc:docMk/>
            <pc:sldMk cId="3809218078" sldId="262"/>
            <ac:spMk id="35" creationId="{B9D7E975-9161-4F2D-AC53-69E1912F6B5D}"/>
          </ac:spMkLst>
        </pc:spChg>
        <pc:spChg chg="add del">
          <ac:chgData name="百岛 千秋" userId="2260c3bd0f9862ef" providerId="Windows Live" clId="Web-{1F010305-C396-4866-8F87-B3C6A591F299}" dt="2023-04-20T20:38:39.386" v="81"/>
          <ac:spMkLst>
            <pc:docMk/>
            <pc:sldMk cId="3809218078" sldId="262"/>
            <ac:spMk id="36" creationId="{827DC2C4-B485-428A-BF4A-472D2967F47F}"/>
          </ac:spMkLst>
        </pc:spChg>
        <pc:spChg chg="add del">
          <ac:chgData name="百岛 千秋" userId="2260c3bd0f9862ef" providerId="Windows Live" clId="Web-{1F010305-C396-4866-8F87-B3C6A591F299}" dt="2023-04-20T20:38:39.386" v="81"/>
          <ac:spMkLst>
            <pc:docMk/>
            <pc:sldMk cId="3809218078" sldId="262"/>
            <ac:spMk id="37" creationId="{463E6235-1649-4B47-9862-4026FC473B6F}"/>
          </ac:spMkLst>
        </pc:spChg>
        <pc:spChg chg="add del">
          <ac:chgData name="百岛 千秋" userId="2260c3bd0f9862ef" providerId="Windows Live" clId="Web-{1F010305-C396-4866-8F87-B3C6A591F299}" dt="2023-04-20T20:42:04.533" v="90"/>
          <ac:spMkLst>
            <pc:docMk/>
            <pc:sldMk cId="3809218078" sldId="262"/>
            <ac:spMk id="39" creationId="{BA79A7CF-01AF-4178-9369-94E0C90EB046}"/>
          </ac:spMkLst>
        </pc:spChg>
        <pc:spChg chg="add del">
          <ac:chgData name="百岛 千秋" userId="2260c3bd0f9862ef" providerId="Windows Live" clId="Web-{1F010305-C396-4866-8F87-B3C6A591F299}" dt="2023-04-20T20:42:04.533" v="90"/>
          <ac:spMkLst>
            <pc:docMk/>
            <pc:sldMk cId="3809218078" sldId="262"/>
            <ac:spMk id="40" creationId="{99413ED5-9ED4-4772-BCE4-2BCAE6B12E35}"/>
          </ac:spMkLst>
        </pc:spChg>
        <pc:spChg chg="add del">
          <ac:chgData name="百岛 千秋" userId="2260c3bd0f9862ef" providerId="Windows Live" clId="Web-{1F010305-C396-4866-8F87-B3C6A591F299}" dt="2023-04-20T20:42:04.533" v="90"/>
          <ac:spMkLst>
            <pc:docMk/>
            <pc:sldMk cId="3809218078" sldId="262"/>
            <ac:spMk id="41" creationId="{04357C93-F0CB-4A1C-8F77-4E9063789819}"/>
          </ac:spMkLst>
        </pc:spChg>
        <pc:spChg chg="add del">
          <ac:chgData name="百岛 千秋" userId="2260c3bd0f9862ef" providerId="Windows Live" clId="Web-{1F010305-C396-4866-8F87-B3C6A591F299}" dt="2023-04-20T20:42:04.533" v="90"/>
          <ac:spMkLst>
            <pc:docMk/>
            <pc:sldMk cId="3809218078" sldId="262"/>
            <ac:spMk id="42" creationId="{90F533E9-6690-41A8-A372-4C6C622D028D}"/>
          </ac:spMkLst>
        </pc:spChg>
        <pc:picChg chg="mod ord">
          <ac:chgData name="百岛 千秋" userId="2260c3bd0f9862ef" providerId="Windows Live" clId="Web-{1F010305-C396-4866-8F87-B3C6A591F299}" dt="2023-04-20T20:49:56.046" v="129"/>
          <ac:picMkLst>
            <pc:docMk/>
            <pc:sldMk cId="3809218078" sldId="262"/>
            <ac:picMk id="15" creationId="{53C878AD-E6EE-BC30-5145-A969429EDE0F}"/>
          </ac:picMkLst>
        </pc:picChg>
        <pc:cxnChg chg="add del">
          <ac:chgData name="百岛 千秋" userId="2260c3bd0f9862ef" providerId="Windows Live" clId="Web-{1F010305-C396-4866-8F87-B3C6A591F299}" dt="2023-04-20T20:47:55.746" v="122"/>
          <ac:cxnSpMkLst>
            <pc:docMk/>
            <pc:sldMk cId="3809218078" sldId="262"/>
            <ac:cxnSpMk id="23" creationId="{2B1CD793-7986-478D-815F-EBE47084166C}"/>
          </ac:cxnSpMkLst>
        </pc:cxnChg>
      </pc:sldChg>
      <pc:sldChg chg="addSp delSp modSp mod setBg modClrScheme addAnim delAnim delDesignElem chgLayout">
        <pc:chgData name="百岛 千秋" userId="2260c3bd0f9862ef" providerId="Windows Live" clId="Web-{1F010305-C396-4866-8F87-B3C6A591F299}" dt="2023-04-20T20:51:31.064" v="133"/>
        <pc:sldMkLst>
          <pc:docMk/>
          <pc:sldMk cId="2791525891" sldId="263"/>
        </pc:sldMkLst>
        <pc:spChg chg="mod ord">
          <ac:chgData name="百岛 千秋" userId="2260c3bd0f9862ef" providerId="Windows Live" clId="Web-{1F010305-C396-4866-8F87-B3C6A591F299}" dt="2023-04-20T20:51:31.064" v="133"/>
          <ac:spMkLst>
            <pc:docMk/>
            <pc:sldMk cId="2791525891" sldId="263"/>
            <ac:spMk id="2" creationId="{9836C259-BF8B-52B5-3404-C7F2CDA83E05}"/>
          </ac:spMkLst>
        </pc:spChg>
        <pc:spChg chg="mod ord">
          <ac:chgData name="百岛 千秋" userId="2260c3bd0f9862ef" providerId="Windows Live" clId="Web-{1F010305-C396-4866-8F87-B3C6A591F299}" dt="2023-04-20T20:48:23.622" v="124"/>
          <ac:spMkLst>
            <pc:docMk/>
            <pc:sldMk cId="2791525891" sldId="263"/>
            <ac:spMk id="6" creationId="{F79DE936-D3C2-D523-499C-7862DF0E935E}"/>
          </ac:spMkLst>
        </pc:spChg>
        <pc:spChg chg="add del">
          <ac:chgData name="百岛 千秋" userId="2260c3bd0f9862ef" providerId="Windows Live" clId="Web-{1F010305-C396-4866-8F87-B3C6A591F299}" dt="2023-04-20T20:47:37.433" v="119"/>
          <ac:spMkLst>
            <pc:docMk/>
            <pc:sldMk cId="2791525891" sldId="263"/>
            <ac:spMk id="8" creationId="{A1849349-117E-42BE-B246-0E110BCCDCCB}"/>
          </ac:spMkLst>
        </pc:spChg>
        <pc:spChg chg="add del">
          <ac:chgData name="百岛 千秋" userId="2260c3bd0f9862ef" providerId="Windows Live" clId="Web-{1F010305-C396-4866-8F87-B3C6A591F299}" dt="2023-04-20T20:47:37.433" v="119"/>
          <ac:spMkLst>
            <pc:docMk/>
            <pc:sldMk cId="2791525891" sldId="263"/>
            <ac:spMk id="9" creationId="{81BC0B3E-16E3-466C-A965-BACCAEFB43C1}"/>
          </ac:spMkLst>
        </pc:spChg>
        <pc:spChg chg="add del">
          <ac:chgData name="百岛 千秋" userId="2260c3bd0f9862ef" providerId="Windows Live" clId="Web-{1F010305-C396-4866-8F87-B3C6A591F299}" dt="2023-04-20T20:47:37.433" v="119"/>
          <ac:spMkLst>
            <pc:docMk/>
            <pc:sldMk cId="2791525891" sldId="263"/>
            <ac:spMk id="10" creationId="{34CF7BE6-A7DD-47DF-A1B1-69749C0B8364}"/>
          </ac:spMkLst>
        </pc:spChg>
        <pc:spChg chg="add del">
          <ac:chgData name="百岛 千秋" userId="2260c3bd0f9862ef" providerId="Windows Live" clId="Web-{1F010305-C396-4866-8F87-B3C6A591F299}" dt="2023-04-20T20:36:21.585" v="48"/>
          <ac:spMkLst>
            <pc:docMk/>
            <pc:sldMk cId="2791525891" sldId="263"/>
            <ac:spMk id="11" creationId="{3A930249-8242-4E2B-AF17-C01826488321}"/>
          </ac:spMkLst>
        </pc:spChg>
        <pc:spChg chg="add del">
          <ac:chgData name="百岛 千秋" userId="2260c3bd0f9862ef" providerId="Windows Live" clId="Web-{1F010305-C396-4866-8F87-B3C6A591F299}" dt="2023-04-20T20:47:37.433" v="119"/>
          <ac:spMkLst>
            <pc:docMk/>
            <pc:sldMk cId="2791525891" sldId="263"/>
            <ac:spMk id="12" creationId="{A69A7105-383C-4831-BD7F-E344EB08B9CF}"/>
          </ac:spMkLst>
        </pc:spChg>
        <pc:spChg chg="add del">
          <ac:chgData name="百岛 千秋" userId="2260c3bd0f9862ef" providerId="Windows Live" clId="Web-{1F010305-C396-4866-8F87-B3C6A591F299}" dt="2023-04-20T20:36:21.585" v="48"/>
          <ac:spMkLst>
            <pc:docMk/>
            <pc:sldMk cId="2791525891" sldId="263"/>
            <ac:spMk id="13" creationId="{A5BDD999-C5E1-4B3E-A710-768673819165}"/>
          </ac:spMkLst>
        </pc:spChg>
        <pc:spChg chg="add del">
          <ac:chgData name="百岛 千秋" userId="2260c3bd0f9862ef" providerId="Windows Live" clId="Web-{1F010305-C396-4866-8F87-B3C6A591F299}" dt="2023-04-20T20:47:55.746" v="122"/>
          <ac:spMkLst>
            <pc:docMk/>
            <pc:sldMk cId="2791525891" sldId="263"/>
            <ac:spMk id="14" creationId="{99E89893-DFFA-4421-B915-4E222119CA0C}"/>
          </ac:spMkLst>
        </pc:spChg>
        <pc:spChg chg="add del">
          <ac:chgData name="百岛 千秋" userId="2260c3bd0f9862ef" providerId="Windows Live" clId="Web-{1F010305-C396-4866-8F87-B3C6A591F299}" dt="2023-04-20T20:36:27.320" v="52"/>
          <ac:spMkLst>
            <pc:docMk/>
            <pc:sldMk cId="2791525891" sldId="263"/>
            <ac:spMk id="16" creationId="{45352925-4751-4F5E-B434-C1C0CE91713D}"/>
          </ac:spMkLst>
        </pc:spChg>
        <pc:spChg chg="add del">
          <ac:chgData name="百岛 千秋" userId="2260c3bd0f9862ef" providerId="Windows Live" clId="Web-{1F010305-C396-4866-8F87-B3C6A591F299}" dt="2023-04-20T20:36:27.320" v="52"/>
          <ac:spMkLst>
            <pc:docMk/>
            <pc:sldMk cId="2791525891" sldId="263"/>
            <ac:spMk id="17" creationId="{128B0C87-106B-4BC6-B780-21399D3813CC}"/>
          </ac:spMkLst>
        </pc:spChg>
        <pc:spChg chg="add del">
          <ac:chgData name="百岛 千秋" userId="2260c3bd0f9862ef" providerId="Windows Live" clId="Web-{1F010305-C396-4866-8F87-B3C6A591F299}" dt="2023-04-20T20:47:55.746" v="122"/>
          <ac:spMkLst>
            <pc:docMk/>
            <pc:sldMk cId="2791525891" sldId="263"/>
            <ac:spMk id="18" creationId="{791D6C9E-DDC7-4C32-8670-CB71D1231AFE}"/>
          </ac:spMkLst>
        </pc:spChg>
        <pc:spChg chg="add del">
          <ac:chgData name="百岛 千秋" userId="2260c3bd0f9862ef" providerId="Windows Live" clId="Web-{1F010305-C396-4866-8F87-B3C6A591F299}" dt="2023-04-20T20:47:55.746" v="122"/>
          <ac:spMkLst>
            <pc:docMk/>
            <pc:sldMk cId="2791525891" sldId="263"/>
            <ac:spMk id="19" creationId="{B6DB1BEE-6A8E-4560-952A-669A38B0948D}"/>
          </ac:spMkLst>
        </pc:spChg>
        <pc:spChg chg="add del">
          <ac:chgData name="百岛 千秋" userId="2260c3bd0f9862ef" providerId="Windows Live" clId="Web-{1F010305-C396-4866-8F87-B3C6A591F299}" dt="2023-04-20T20:36:39.836" v="54"/>
          <ac:spMkLst>
            <pc:docMk/>
            <pc:sldMk cId="2791525891" sldId="263"/>
            <ac:spMk id="20" creationId="{3A397E3E-B90C-4D82-BAAA-36F7AC6A4565}"/>
          </ac:spMkLst>
        </pc:spChg>
        <pc:spChg chg="add del">
          <ac:chgData name="百岛 千秋" userId="2260c3bd0f9862ef" providerId="Windows Live" clId="Web-{1F010305-C396-4866-8F87-B3C6A591F299}" dt="2023-04-20T20:47:55.746" v="122"/>
          <ac:spMkLst>
            <pc:docMk/>
            <pc:sldMk cId="2791525891" sldId="263"/>
            <ac:spMk id="23" creationId="{E833E5BE-374A-4C79-A6B3-483F2717440E}"/>
          </ac:spMkLst>
        </pc:spChg>
        <pc:spChg chg="add del">
          <ac:chgData name="百岛 千秋" userId="2260c3bd0f9862ef" providerId="Windows Live" clId="Web-{1F010305-C396-4866-8F87-B3C6A591F299}" dt="2023-04-20T20:36:39.836" v="54"/>
          <ac:spMkLst>
            <pc:docMk/>
            <pc:sldMk cId="2791525891" sldId="263"/>
            <ac:spMk id="25" creationId="{BE1E800F-93B7-4AB7-B63A-E4C4E9C2C392}"/>
          </ac:spMkLst>
        </pc:spChg>
        <pc:spChg chg="add">
          <ac:chgData name="百岛 千秋" userId="2260c3bd0f9862ef" providerId="Windows Live" clId="Web-{1F010305-C396-4866-8F87-B3C6A591F299}" dt="2023-04-20T20:51:31.064" v="133"/>
          <ac:spMkLst>
            <pc:docMk/>
            <pc:sldMk cId="2791525891" sldId="263"/>
            <ac:spMk id="26" creationId="{81EE2517-62D3-47BE-ABFE-B1ECFB77C00C}"/>
          </ac:spMkLst>
        </pc:spChg>
        <pc:spChg chg="add del">
          <ac:chgData name="百岛 千秋" userId="2260c3bd0f9862ef" providerId="Windows Live" clId="Web-{1F010305-C396-4866-8F87-B3C6A591F299}" dt="2023-04-20T20:36:39.836" v="54"/>
          <ac:spMkLst>
            <pc:docMk/>
            <pc:sldMk cId="2791525891" sldId="263"/>
            <ac:spMk id="27" creationId="{A2B5CBEA-F125-49B6-8335-227C325B112B}"/>
          </ac:spMkLst>
        </pc:spChg>
        <pc:spChg chg="add del">
          <ac:chgData name="百岛 千秋" userId="2260c3bd0f9862ef" providerId="Windows Live" clId="Web-{1F010305-C396-4866-8F87-B3C6A591F299}" dt="2023-04-20T20:36:39.836" v="54"/>
          <ac:spMkLst>
            <pc:docMk/>
            <pc:sldMk cId="2791525891" sldId="263"/>
            <ac:spMk id="29" creationId="{A1A59942-B6FE-4CF6-8242-F6EE3231B8CB}"/>
          </ac:spMkLst>
        </pc:spChg>
        <pc:spChg chg="add">
          <ac:chgData name="百岛 千秋" userId="2260c3bd0f9862ef" providerId="Windows Live" clId="Web-{1F010305-C396-4866-8F87-B3C6A591F299}" dt="2023-04-20T20:51:31.064" v="133"/>
          <ac:spMkLst>
            <pc:docMk/>
            <pc:sldMk cId="2791525891" sldId="263"/>
            <ac:spMk id="30" creationId="{5245156B-B8EC-4B53-AEB3-32E294BFAC6F}"/>
          </ac:spMkLst>
        </pc:spChg>
        <pc:spChg chg="add del">
          <ac:chgData name="百岛 千秋" userId="2260c3bd0f9862ef" providerId="Windows Live" clId="Web-{1F010305-C396-4866-8F87-B3C6A591F299}" dt="2023-04-20T20:36:39.836" v="54"/>
          <ac:spMkLst>
            <pc:docMk/>
            <pc:sldMk cId="2791525891" sldId="263"/>
            <ac:spMk id="31" creationId="{F2D9628C-9189-4868-B8AA-1727266FEF32}"/>
          </ac:spMkLst>
        </pc:spChg>
        <pc:spChg chg="add del">
          <ac:chgData name="百岛 千秋" userId="2260c3bd0f9862ef" providerId="Windows Live" clId="Web-{1F010305-C396-4866-8F87-B3C6A591F299}" dt="2023-04-20T20:36:39.836" v="54"/>
          <ac:spMkLst>
            <pc:docMk/>
            <pc:sldMk cId="2791525891" sldId="263"/>
            <ac:spMk id="33" creationId="{1AF05241-2204-496E-AD1F-68B31922BB4A}"/>
          </ac:spMkLst>
        </pc:spChg>
        <pc:spChg chg="add del">
          <ac:chgData name="百岛 千秋" userId="2260c3bd0f9862ef" providerId="Windows Live" clId="Web-{1F010305-C396-4866-8F87-B3C6A591F299}" dt="2023-04-20T20:36:44.539" v="58"/>
          <ac:spMkLst>
            <pc:docMk/>
            <pc:sldMk cId="2791525891" sldId="263"/>
            <ac:spMk id="42" creationId="{3A930249-8242-4E2B-AF17-C01826488321}"/>
          </ac:spMkLst>
        </pc:spChg>
        <pc:spChg chg="add del">
          <ac:chgData name="百岛 千秋" userId="2260c3bd0f9862ef" providerId="Windows Live" clId="Web-{1F010305-C396-4866-8F87-B3C6A591F299}" dt="2023-04-20T20:36:44.539" v="58"/>
          <ac:spMkLst>
            <pc:docMk/>
            <pc:sldMk cId="2791525891" sldId="263"/>
            <ac:spMk id="43" creationId="{A5BDD999-C5E1-4B3E-A710-768673819165}"/>
          </ac:spMkLst>
        </pc:spChg>
        <pc:spChg chg="add del">
          <ac:chgData name="百岛 千秋" userId="2260c3bd0f9862ef" providerId="Windows Live" clId="Web-{1F010305-C396-4866-8F87-B3C6A591F299}" dt="2023-04-20T20:42:04.533" v="90"/>
          <ac:spMkLst>
            <pc:docMk/>
            <pc:sldMk cId="2791525891" sldId="263"/>
            <ac:spMk id="45" creationId="{347D6575-0B06-40B2-9D0F-298202F6BCAC}"/>
          </ac:spMkLst>
        </pc:spChg>
        <pc:spChg chg="add del">
          <ac:chgData name="百岛 千秋" userId="2260c3bd0f9862ef" providerId="Windows Live" clId="Web-{1F010305-C396-4866-8F87-B3C6A591F299}" dt="2023-04-20T20:42:04.533" v="90"/>
          <ac:spMkLst>
            <pc:docMk/>
            <pc:sldMk cId="2791525891" sldId="263"/>
            <ac:spMk id="46" creationId="{E2B33195-5BCA-4BB7-A82D-6739522687DD}"/>
          </ac:spMkLst>
        </pc:spChg>
        <pc:spChg chg="add del">
          <ac:chgData name="百岛 千秋" userId="2260c3bd0f9862ef" providerId="Windows Live" clId="Web-{1F010305-C396-4866-8F87-B3C6A591F299}" dt="2023-04-20T20:42:04.533" v="90"/>
          <ac:spMkLst>
            <pc:docMk/>
            <pc:sldMk cId="2791525891" sldId="263"/>
            <ac:spMk id="47" creationId="{CF8AD9F3-9AF6-494F-83A3-2F677563935C}"/>
          </ac:spMkLst>
        </pc:spChg>
        <pc:spChg chg="add del">
          <ac:chgData name="百岛 千秋" userId="2260c3bd0f9862ef" providerId="Windows Live" clId="Web-{1F010305-C396-4866-8F87-B3C6A591F299}" dt="2023-04-20T20:42:04.533" v="90"/>
          <ac:spMkLst>
            <pc:docMk/>
            <pc:sldMk cId="2791525891" sldId="263"/>
            <ac:spMk id="48" creationId="{0DA5DB8B-7E5C-4ABC-8069-A9A8806F3976}"/>
          </ac:spMkLst>
        </pc:spChg>
        <pc:grpChg chg="add del">
          <ac:chgData name="百岛 千秋" userId="2260c3bd0f9862ef" providerId="Windows Live" clId="Web-{1F010305-C396-4866-8F87-B3C6A591F299}" dt="2023-04-20T20:36:39.836" v="54"/>
          <ac:grpSpMkLst>
            <pc:docMk/>
            <pc:sldMk cId="2791525891" sldId="263"/>
            <ac:grpSpMk id="21" creationId="{CE7D92DE-9334-4F12-AD6B-8548D4F9A181}"/>
          </ac:grpSpMkLst>
        </pc:grpChg>
        <pc:grpChg chg="add del">
          <ac:chgData name="百岛 千秋" userId="2260c3bd0f9862ef" providerId="Windows Live" clId="Web-{1F010305-C396-4866-8F87-B3C6A591F299}" dt="2023-04-20T20:36:39.836" v="54"/>
          <ac:grpSpMkLst>
            <pc:docMk/>
            <pc:sldMk cId="2791525891" sldId="263"/>
            <ac:grpSpMk id="24" creationId="{A464D8F0-8ADF-41F0-B6EF-EDCB07786F02}"/>
          </ac:grpSpMkLst>
        </pc:grpChg>
        <pc:grpChg chg="add del">
          <ac:chgData name="百岛 千秋" userId="2260c3bd0f9862ef" providerId="Windows Live" clId="Web-{1F010305-C396-4866-8F87-B3C6A591F299}" dt="2023-04-20T20:36:39.836" v="54"/>
          <ac:grpSpMkLst>
            <pc:docMk/>
            <pc:sldMk cId="2791525891" sldId="263"/>
            <ac:grpSpMk id="28" creationId="{E21147CC-0146-459F-AC50-3DE54A0E77C8}"/>
          </ac:grpSpMkLst>
        </pc:grpChg>
        <pc:grpChg chg="add del">
          <ac:chgData name="百岛 千秋" userId="2260c3bd0f9862ef" providerId="Windows Live" clId="Web-{1F010305-C396-4866-8F87-B3C6A591F299}" dt="2023-04-20T20:36:39.836" v="54"/>
          <ac:grpSpMkLst>
            <pc:docMk/>
            <pc:sldMk cId="2791525891" sldId="263"/>
            <ac:grpSpMk id="35" creationId="{FB9739EB-7F66-433D-841F-AB3CD18700B7}"/>
          </ac:grpSpMkLst>
        </pc:grpChg>
        <pc:picChg chg="add mod ord">
          <ac:chgData name="百岛 千秋" userId="2260c3bd0f9862ef" providerId="Windows Live" clId="Web-{1F010305-C396-4866-8F87-B3C6A591F299}" dt="2023-04-20T20:51:31.064" v="133"/>
          <ac:picMkLst>
            <pc:docMk/>
            <pc:sldMk cId="2791525891" sldId="263"/>
            <ac:picMk id="3" creationId="{8E6154A9-4B4A-3A86-99C3-65C024D7632E}"/>
          </ac:picMkLst>
        </pc:picChg>
        <pc:picChg chg="add mod ord">
          <ac:chgData name="百岛 千秋" userId="2260c3bd0f9862ef" providerId="Windows Live" clId="Web-{1F010305-C396-4866-8F87-B3C6A591F299}" dt="2023-04-20T20:51:31.064" v="133"/>
          <ac:picMkLst>
            <pc:docMk/>
            <pc:sldMk cId="2791525891" sldId="263"/>
            <ac:picMk id="4" creationId="{092DA15D-0974-AEA2-D023-67F1CE710AF8}"/>
          </ac:picMkLst>
        </pc:picChg>
        <pc:cxnChg chg="add del">
          <ac:chgData name="百岛 千秋" userId="2260c3bd0f9862ef" providerId="Windows Live" clId="Web-{1F010305-C396-4866-8F87-B3C6A591F299}" dt="2023-04-20T20:47:55.746" v="122"/>
          <ac:cxnSpMkLst>
            <pc:docMk/>
            <pc:sldMk cId="2791525891" sldId="263"/>
            <ac:cxnSpMk id="22" creationId="{7A53075C-1C2E-4C71-B354-4D1283B874C4}"/>
          </ac:cxnSpMkLst>
        </pc:cxnChg>
      </pc:sldChg>
      <pc:sldMasterChg chg="del mod setBg delSldLayout modSldLayout">
        <pc:chgData name="百岛 千秋" userId="2260c3bd0f9862ef" providerId="Windows Live" clId="Web-{1F010305-C396-4866-8F87-B3C6A591F299}" dt="2023-04-20T20:42:04.533" v="90"/>
        <pc:sldMasterMkLst>
          <pc:docMk/>
          <pc:sldMasterMk cId="3821825027" sldId="2147483738"/>
        </pc:sldMasterMkLst>
        <pc:sldLayoutChg chg="del mod">
          <pc:chgData name="百岛 千秋" userId="2260c3bd0f9862ef" providerId="Windows Live" clId="Web-{1F010305-C396-4866-8F87-B3C6A591F299}" dt="2023-04-20T20:42:04.533" v="90"/>
          <pc:sldLayoutMkLst>
            <pc:docMk/>
            <pc:sldMasterMk cId="3821825027" sldId="2147483738"/>
            <pc:sldLayoutMk cId="3436802216" sldId="2147483739"/>
          </pc:sldLayoutMkLst>
        </pc:sldLayoutChg>
        <pc:sldLayoutChg chg="del mod">
          <pc:chgData name="百岛 千秋" userId="2260c3bd0f9862ef" providerId="Windows Live" clId="Web-{1F010305-C396-4866-8F87-B3C6A591F299}" dt="2023-04-20T20:42:04.533" v="90"/>
          <pc:sldLayoutMkLst>
            <pc:docMk/>
            <pc:sldMasterMk cId="3821825027" sldId="2147483738"/>
            <pc:sldLayoutMk cId="2681419565" sldId="2147483740"/>
          </pc:sldLayoutMkLst>
        </pc:sldLayoutChg>
        <pc:sldLayoutChg chg="del mod">
          <pc:chgData name="百岛 千秋" userId="2260c3bd0f9862ef" providerId="Windows Live" clId="Web-{1F010305-C396-4866-8F87-B3C6A591F299}" dt="2023-04-20T20:42:04.533" v="90"/>
          <pc:sldLayoutMkLst>
            <pc:docMk/>
            <pc:sldMasterMk cId="3821825027" sldId="2147483738"/>
            <pc:sldLayoutMk cId="4273034643" sldId="2147483741"/>
          </pc:sldLayoutMkLst>
        </pc:sldLayoutChg>
        <pc:sldLayoutChg chg="del mod">
          <pc:chgData name="百岛 千秋" userId="2260c3bd0f9862ef" providerId="Windows Live" clId="Web-{1F010305-C396-4866-8F87-B3C6A591F299}" dt="2023-04-20T20:42:04.533" v="90"/>
          <pc:sldLayoutMkLst>
            <pc:docMk/>
            <pc:sldMasterMk cId="3821825027" sldId="2147483738"/>
            <pc:sldLayoutMk cId="2319363763" sldId="2147483742"/>
          </pc:sldLayoutMkLst>
        </pc:sldLayoutChg>
        <pc:sldLayoutChg chg="del mod">
          <pc:chgData name="百岛 千秋" userId="2260c3bd0f9862ef" providerId="Windows Live" clId="Web-{1F010305-C396-4866-8F87-B3C6A591F299}" dt="2023-04-20T20:42:04.533" v="90"/>
          <pc:sldLayoutMkLst>
            <pc:docMk/>
            <pc:sldMasterMk cId="3821825027" sldId="2147483738"/>
            <pc:sldLayoutMk cId="1710335668" sldId="2147483743"/>
          </pc:sldLayoutMkLst>
        </pc:sldLayoutChg>
        <pc:sldLayoutChg chg="del mod">
          <pc:chgData name="百岛 千秋" userId="2260c3bd0f9862ef" providerId="Windows Live" clId="Web-{1F010305-C396-4866-8F87-B3C6A591F299}" dt="2023-04-20T20:42:04.533" v="90"/>
          <pc:sldLayoutMkLst>
            <pc:docMk/>
            <pc:sldMasterMk cId="3821825027" sldId="2147483738"/>
            <pc:sldLayoutMk cId="3343415399" sldId="2147483744"/>
          </pc:sldLayoutMkLst>
        </pc:sldLayoutChg>
        <pc:sldLayoutChg chg="del mod">
          <pc:chgData name="百岛 千秋" userId="2260c3bd0f9862ef" providerId="Windows Live" clId="Web-{1F010305-C396-4866-8F87-B3C6A591F299}" dt="2023-04-20T20:42:04.533" v="90"/>
          <pc:sldLayoutMkLst>
            <pc:docMk/>
            <pc:sldMasterMk cId="3821825027" sldId="2147483738"/>
            <pc:sldLayoutMk cId="3371109949" sldId="2147483745"/>
          </pc:sldLayoutMkLst>
        </pc:sldLayoutChg>
        <pc:sldLayoutChg chg="del mod">
          <pc:chgData name="百岛 千秋" userId="2260c3bd0f9862ef" providerId="Windows Live" clId="Web-{1F010305-C396-4866-8F87-B3C6A591F299}" dt="2023-04-20T20:42:04.533" v="90"/>
          <pc:sldLayoutMkLst>
            <pc:docMk/>
            <pc:sldMasterMk cId="3821825027" sldId="2147483738"/>
            <pc:sldLayoutMk cId="3931153400" sldId="2147483746"/>
          </pc:sldLayoutMkLst>
        </pc:sldLayoutChg>
        <pc:sldLayoutChg chg="del mod">
          <pc:chgData name="百岛 千秋" userId="2260c3bd0f9862ef" providerId="Windows Live" clId="Web-{1F010305-C396-4866-8F87-B3C6A591F299}" dt="2023-04-20T20:42:04.533" v="90"/>
          <pc:sldLayoutMkLst>
            <pc:docMk/>
            <pc:sldMasterMk cId="3821825027" sldId="2147483738"/>
            <pc:sldLayoutMk cId="3810371770" sldId="2147483747"/>
          </pc:sldLayoutMkLst>
        </pc:sldLayoutChg>
        <pc:sldLayoutChg chg="del mod">
          <pc:chgData name="百岛 千秋" userId="2260c3bd0f9862ef" providerId="Windows Live" clId="Web-{1F010305-C396-4866-8F87-B3C6A591F299}" dt="2023-04-20T20:42:04.533" v="90"/>
          <pc:sldLayoutMkLst>
            <pc:docMk/>
            <pc:sldMasterMk cId="3821825027" sldId="2147483738"/>
            <pc:sldLayoutMk cId="4074296973" sldId="2147483748"/>
          </pc:sldLayoutMkLst>
        </pc:sldLayoutChg>
        <pc:sldLayoutChg chg="del mod">
          <pc:chgData name="百岛 千秋" userId="2260c3bd0f9862ef" providerId="Windows Live" clId="Web-{1F010305-C396-4866-8F87-B3C6A591F299}" dt="2023-04-20T20:42:04.533" v="90"/>
          <pc:sldLayoutMkLst>
            <pc:docMk/>
            <pc:sldMasterMk cId="3821825027" sldId="2147483738"/>
            <pc:sldLayoutMk cId="3811260975" sldId="2147483749"/>
          </pc:sldLayoutMkLst>
        </pc:sldLayoutChg>
      </pc:sldMasterChg>
      <pc:sldMasterChg chg="add del addSldLayout delSldLayout modSldLayout">
        <pc:chgData name="百岛 千秋" userId="2260c3bd0f9862ef" providerId="Windows Live" clId="Web-{1F010305-C396-4866-8F87-B3C6A591F299}" dt="2023-04-20T20:42:09.720" v="91"/>
        <pc:sldMasterMkLst>
          <pc:docMk/>
          <pc:sldMasterMk cId="2992903310" sldId="2147483750"/>
        </pc:sldMasterMkLst>
        <pc:sldLayoutChg chg="add del mod replId">
          <pc:chgData name="百岛 千秋" userId="2260c3bd0f9862ef" providerId="Windows Live" clId="Web-{1F010305-C396-4866-8F87-B3C6A591F299}" dt="2023-04-20T20:42:09.720" v="91"/>
          <pc:sldLayoutMkLst>
            <pc:docMk/>
            <pc:sldMasterMk cId="2992903310" sldId="2147483750"/>
            <pc:sldLayoutMk cId="2720907442" sldId="2147483751"/>
          </pc:sldLayoutMkLst>
        </pc:sldLayoutChg>
        <pc:sldLayoutChg chg="add del mod replId">
          <pc:chgData name="百岛 千秋" userId="2260c3bd0f9862ef" providerId="Windows Live" clId="Web-{1F010305-C396-4866-8F87-B3C6A591F299}" dt="2023-04-20T20:42:09.720" v="91"/>
          <pc:sldLayoutMkLst>
            <pc:docMk/>
            <pc:sldMasterMk cId="2992903310" sldId="2147483750"/>
            <pc:sldLayoutMk cId="2734430502" sldId="2147483752"/>
          </pc:sldLayoutMkLst>
        </pc:sldLayoutChg>
        <pc:sldLayoutChg chg="add del mod replId">
          <pc:chgData name="百岛 千秋" userId="2260c3bd0f9862ef" providerId="Windows Live" clId="Web-{1F010305-C396-4866-8F87-B3C6A591F299}" dt="2023-04-20T20:42:09.720" v="91"/>
          <pc:sldLayoutMkLst>
            <pc:docMk/>
            <pc:sldMasterMk cId="2992903310" sldId="2147483750"/>
            <pc:sldLayoutMk cId="1301561080" sldId="2147483753"/>
          </pc:sldLayoutMkLst>
        </pc:sldLayoutChg>
        <pc:sldLayoutChg chg="add del mod replId">
          <pc:chgData name="百岛 千秋" userId="2260c3bd0f9862ef" providerId="Windows Live" clId="Web-{1F010305-C396-4866-8F87-B3C6A591F299}" dt="2023-04-20T20:42:09.720" v="91"/>
          <pc:sldLayoutMkLst>
            <pc:docMk/>
            <pc:sldMasterMk cId="2992903310" sldId="2147483750"/>
            <pc:sldLayoutMk cId="941432131" sldId="2147483754"/>
          </pc:sldLayoutMkLst>
        </pc:sldLayoutChg>
        <pc:sldLayoutChg chg="add del mod replId">
          <pc:chgData name="百岛 千秋" userId="2260c3bd0f9862ef" providerId="Windows Live" clId="Web-{1F010305-C396-4866-8F87-B3C6A591F299}" dt="2023-04-20T20:42:09.720" v="91"/>
          <pc:sldLayoutMkLst>
            <pc:docMk/>
            <pc:sldMasterMk cId="2992903310" sldId="2147483750"/>
            <pc:sldLayoutMk cId="1207382484" sldId="2147483755"/>
          </pc:sldLayoutMkLst>
        </pc:sldLayoutChg>
        <pc:sldLayoutChg chg="add del mod replId">
          <pc:chgData name="百岛 千秋" userId="2260c3bd0f9862ef" providerId="Windows Live" clId="Web-{1F010305-C396-4866-8F87-B3C6A591F299}" dt="2023-04-20T20:42:09.720" v="91"/>
          <pc:sldLayoutMkLst>
            <pc:docMk/>
            <pc:sldMasterMk cId="2992903310" sldId="2147483750"/>
            <pc:sldLayoutMk cId="2657325924" sldId="2147483756"/>
          </pc:sldLayoutMkLst>
        </pc:sldLayoutChg>
        <pc:sldLayoutChg chg="add del mod replId">
          <pc:chgData name="百岛 千秋" userId="2260c3bd0f9862ef" providerId="Windows Live" clId="Web-{1F010305-C396-4866-8F87-B3C6A591F299}" dt="2023-04-20T20:42:09.720" v="91"/>
          <pc:sldLayoutMkLst>
            <pc:docMk/>
            <pc:sldMasterMk cId="2992903310" sldId="2147483750"/>
            <pc:sldLayoutMk cId="2322802987" sldId="2147483757"/>
          </pc:sldLayoutMkLst>
        </pc:sldLayoutChg>
        <pc:sldLayoutChg chg="add del mod replId">
          <pc:chgData name="百岛 千秋" userId="2260c3bd0f9862ef" providerId="Windows Live" clId="Web-{1F010305-C396-4866-8F87-B3C6A591F299}" dt="2023-04-20T20:42:09.720" v="91"/>
          <pc:sldLayoutMkLst>
            <pc:docMk/>
            <pc:sldMasterMk cId="2992903310" sldId="2147483750"/>
            <pc:sldLayoutMk cId="1008750047" sldId="2147483758"/>
          </pc:sldLayoutMkLst>
        </pc:sldLayoutChg>
        <pc:sldLayoutChg chg="add del mod replId">
          <pc:chgData name="百岛 千秋" userId="2260c3bd0f9862ef" providerId="Windows Live" clId="Web-{1F010305-C396-4866-8F87-B3C6A591F299}" dt="2023-04-20T20:42:09.720" v="91"/>
          <pc:sldLayoutMkLst>
            <pc:docMk/>
            <pc:sldMasterMk cId="2992903310" sldId="2147483750"/>
            <pc:sldLayoutMk cId="1490154577" sldId="2147483759"/>
          </pc:sldLayoutMkLst>
        </pc:sldLayoutChg>
        <pc:sldLayoutChg chg="add del mod replId">
          <pc:chgData name="百岛 千秋" userId="2260c3bd0f9862ef" providerId="Windows Live" clId="Web-{1F010305-C396-4866-8F87-B3C6A591F299}" dt="2023-04-20T20:42:09.720" v="91"/>
          <pc:sldLayoutMkLst>
            <pc:docMk/>
            <pc:sldMasterMk cId="2992903310" sldId="2147483750"/>
            <pc:sldLayoutMk cId="2444446488" sldId="2147483760"/>
          </pc:sldLayoutMkLst>
        </pc:sldLayoutChg>
        <pc:sldLayoutChg chg="add del mod replId">
          <pc:chgData name="百岛 千秋" userId="2260c3bd0f9862ef" providerId="Windows Live" clId="Web-{1F010305-C396-4866-8F87-B3C6A591F299}" dt="2023-04-20T20:42:09.720" v="91"/>
          <pc:sldLayoutMkLst>
            <pc:docMk/>
            <pc:sldMasterMk cId="2992903310" sldId="2147483750"/>
            <pc:sldLayoutMk cId="3290097135" sldId="2147483761"/>
          </pc:sldLayoutMkLst>
        </pc:sldLayoutChg>
      </pc:sldMasterChg>
      <pc:sldMasterChg chg="add del addSldLayout delSldLayout modSldLayout">
        <pc:chgData name="百岛 千秋" userId="2260c3bd0f9862ef" providerId="Windows Live" clId="Web-{1F010305-C396-4866-8F87-B3C6A591F299}" dt="2023-04-20T20:42:14.830" v="92"/>
        <pc:sldMasterMkLst>
          <pc:docMk/>
          <pc:sldMasterMk cId="3160406720" sldId="2147483762"/>
        </pc:sldMasterMkLst>
        <pc:sldLayoutChg chg="add del mod replId">
          <pc:chgData name="百岛 千秋" userId="2260c3bd0f9862ef" providerId="Windows Live" clId="Web-{1F010305-C396-4866-8F87-B3C6A591F299}" dt="2023-04-20T20:42:14.830" v="92"/>
          <pc:sldLayoutMkLst>
            <pc:docMk/>
            <pc:sldMasterMk cId="3160406720" sldId="2147483762"/>
            <pc:sldLayoutMk cId="789790838" sldId="2147483763"/>
          </pc:sldLayoutMkLst>
        </pc:sldLayoutChg>
        <pc:sldLayoutChg chg="add del mod replId">
          <pc:chgData name="百岛 千秋" userId="2260c3bd0f9862ef" providerId="Windows Live" clId="Web-{1F010305-C396-4866-8F87-B3C6A591F299}" dt="2023-04-20T20:42:14.830" v="92"/>
          <pc:sldLayoutMkLst>
            <pc:docMk/>
            <pc:sldMasterMk cId="3160406720" sldId="2147483762"/>
            <pc:sldLayoutMk cId="805146471" sldId="2147483764"/>
          </pc:sldLayoutMkLst>
        </pc:sldLayoutChg>
        <pc:sldLayoutChg chg="add del mod replId">
          <pc:chgData name="百岛 千秋" userId="2260c3bd0f9862ef" providerId="Windows Live" clId="Web-{1F010305-C396-4866-8F87-B3C6A591F299}" dt="2023-04-20T20:42:14.830" v="92"/>
          <pc:sldLayoutMkLst>
            <pc:docMk/>
            <pc:sldMasterMk cId="3160406720" sldId="2147483762"/>
            <pc:sldLayoutMk cId="3926910059" sldId="2147483765"/>
          </pc:sldLayoutMkLst>
        </pc:sldLayoutChg>
        <pc:sldLayoutChg chg="add del mod replId">
          <pc:chgData name="百岛 千秋" userId="2260c3bd0f9862ef" providerId="Windows Live" clId="Web-{1F010305-C396-4866-8F87-B3C6A591F299}" dt="2023-04-20T20:42:14.830" v="92"/>
          <pc:sldLayoutMkLst>
            <pc:docMk/>
            <pc:sldMasterMk cId="3160406720" sldId="2147483762"/>
            <pc:sldLayoutMk cId="1069301432" sldId="2147483766"/>
          </pc:sldLayoutMkLst>
        </pc:sldLayoutChg>
        <pc:sldLayoutChg chg="add del mod replId">
          <pc:chgData name="百岛 千秋" userId="2260c3bd0f9862ef" providerId="Windows Live" clId="Web-{1F010305-C396-4866-8F87-B3C6A591F299}" dt="2023-04-20T20:42:14.830" v="92"/>
          <pc:sldLayoutMkLst>
            <pc:docMk/>
            <pc:sldMasterMk cId="3160406720" sldId="2147483762"/>
            <pc:sldLayoutMk cId="268137378" sldId="2147483767"/>
          </pc:sldLayoutMkLst>
        </pc:sldLayoutChg>
        <pc:sldLayoutChg chg="add del mod replId">
          <pc:chgData name="百岛 千秋" userId="2260c3bd0f9862ef" providerId="Windows Live" clId="Web-{1F010305-C396-4866-8F87-B3C6A591F299}" dt="2023-04-20T20:42:14.830" v="92"/>
          <pc:sldLayoutMkLst>
            <pc:docMk/>
            <pc:sldMasterMk cId="3160406720" sldId="2147483762"/>
            <pc:sldLayoutMk cId="638491619" sldId="2147483768"/>
          </pc:sldLayoutMkLst>
        </pc:sldLayoutChg>
        <pc:sldLayoutChg chg="add del mod replId">
          <pc:chgData name="百岛 千秋" userId="2260c3bd0f9862ef" providerId="Windows Live" clId="Web-{1F010305-C396-4866-8F87-B3C6A591F299}" dt="2023-04-20T20:42:14.830" v="92"/>
          <pc:sldLayoutMkLst>
            <pc:docMk/>
            <pc:sldMasterMk cId="3160406720" sldId="2147483762"/>
            <pc:sldLayoutMk cId="3906700409" sldId="2147483769"/>
          </pc:sldLayoutMkLst>
        </pc:sldLayoutChg>
        <pc:sldLayoutChg chg="add del mod replId">
          <pc:chgData name="百岛 千秋" userId="2260c3bd0f9862ef" providerId="Windows Live" clId="Web-{1F010305-C396-4866-8F87-B3C6A591F299}" dt="2023-04-20T20:42:14.830" v="92"/>
          <pc:sldLayoutMkLst>
            <pc:docMk/>
            <pc:sldMasterMk cId="3160406720" sldId="2147483762"/>
            <pc:sldLayoutMk cId="943302163" sldId="2147483770"/>
          </pc:sldLayoutMkLst>
        </pc:sldLayoutChg>
        <pc:sldLayoutChg chg="add del mod replId">
          <pc:chgData name="百岛 千秋" userId="2260c3bd0f9862ef" providerId="Windows Live" clId="Web-{1F010305-C396-4866-8F87-B3C6A591F299}" dt="2023-04-20T20:42:14.830" v="92"/>
          <pc:sldLayoutMkLst>
            <pc:docMk/>
            <pc:sldMasterMk cId="3160406720" sldId="2147483762"/>
            <pc:sldLayoutMk cId="882399537" sldId="2147483771"/>
          </pc:sldLayoutMkLst>
        </pc:sldLayoutChg>
        <pc:sldLayoutChg chg="add del mod replId">
          <pc:chgData name="百岛 千秋" userId="2260c3bd0f9862ef" providerId="Windows Live" clId="Web-{1F010305-C396-4866-8F87-B3C6A591F299}" dt="2023-04-20T20:42:14.830" v="92"/>
          <pc:sldLayoutMkLst>
            <pc:docMk/>
            <pc:sldMasterMk cId="3160406720" sldId="2147483762"/>
            <pc:sldLayoutMk cId="3613686163" sldId="2147483772"/>
          </pc:sldLayoutMkLst>
        </pc:sldLayoutChg>
        <pc:sldLayoutChg chg="add del mod replId">
          <pc:chgData name="百岛 千秋" userId="2260c3bd0f9862ef" providerId="Windows Live" clId="Web-{1F010305-C396-4866-8F87-B3C6A591F299}" dt="2023-04-20T20:42:14.830" v="92"/>
          <pc:sldLayoutMkLst>
            <pc:docMk/>
            <pc:sldMasterMk cId="3160406720" sldId="2147483762"/>
            <pc:sldLayoutMk cId="3631585192" sldId="2147483773"/>
          </pc:sldLayoutMkLst>
        </pc:sldLayoutChg>
      </pc:sldMasterChg>
      <pc:sldMasterChg chg="add del addSldLayout delSldLayout modSldLayout">
        <pc:chgData name="百岛 千秋" userId="2260c3bd0f9862ef" providerId="Windows Live" clId="Web-{1F010305-C396-4866-8F87-B3C6A591F299}" dt="2023-04-20T20:42:18.549" v="93"/>
        <pc:sldMasterMkLst>
          <pc:docMk/>
          <pc:sldMasterMk cId="1023529819" sldId="2147483774"/>
        </pc:sldMasterMkLst>
        <pc:sldLayoutChg chg="add del mod replId">
          <pc:chgData name="百岛 千秋" userId="2260c3bd0f9862ef" providerId="Windows Live" clId="Web-{1F010305-C396-4866-8F87-B3C6A591F299}" dt="2023-04-20T20:42:18.549" v="93"/>
          <pc:sldLayoutMkLst>
            <pc:docMk/>
            <pc:sldMasterMk cId="1023529819" sldId="2147483774"/>
            <pc:sldLayoutMk cId="789248452" sldId="2147483775"/>
          </pc:sldLayoutMkLst>
        </pc:sldLayoutChg>
        <pc:sldLayoutChg chg="add del mod replId">
          <pc:chgData name="百岛 千秋" userId="2260c3bd0f9862ef" providerId="Windows Live" clId="Web-{1F010305-C396-4866-8F87-B3C6A591F299}" dt="2023-04-20T20:42:18.549" v="93"/>
          <pc:sldLayoutMkLst>
            <pc:docMk/>
            <pc:sldMasterMk cId="1023529819" sldId="2147483774"/>
            <pc:sldLayoutMk cId="1011258174" sldId="2147483776"/>
          </pc:sldLayoutMkLst>
        </pc:sldLayoutChg>
        <pc:sldLayoutChg chg="add del mod replId">
          <pc:chgData name="百岛 千秋" userId="2260c3bd0f9862ef" providerId="Windows Live" clId="Web-{1F010305-C396-4866-8F87-B3C6A591F299}" dt="2023-04-20T20:42:18.549" v="93"/>
          <pc:sldLayoutMkLst>
            <pc:docMk/>
            <pc:sldMasterMk cId="1023529819" sldId="2147483774"/>
            <pc:sldLayoutMk cId="2930971863" sldId="2147483777"/>
          </pc:sldLayoutMkLst>
        </pc:sldLayoutChg>
        <pc:sldLayoutChg chg="add del mod replId">
          <pc:chgData name="百岛 千秋" userId="2260c3bd0f9862ef" providerId="Windows Live" clId="Web-{1F010305-C396-4866-8F87-B3C6A591F299}" dt="2023-04-20T20:42:18.549" v="93"/>
          <pc:sldLayoutMkLst>
            <pc:docMk/>
            <pc:sldMasterMk cId="1023529819" sldId="2147483774"/>
            <pc:sldLayoutMk cId="3378017187" sldId="2147483778"/>
          </pc:sldLayoutMkLst>
        </pc:sldLayoutChg>
        <pc:sldLayoutChg chg="add del mod replId">
          <pc:chgData name="百岛 千秋" userId="2260c3bd0f9862ef" providerId="Windows Live" clId="Web-{1F010305-C396-4866-8F87-B3C6A591F299}" dt="2023-04-20T20:42:18.549" v="93"/>
          <pc:sldLayoutMkLst>
            <pc:docMk/>
            <pc:sldMasterMk cId="1023529819" sldId="2147483774"/>
            <pc:sldLayoutMk cId="2060032042" sldId="2147483779"/>
          </pc:sldLayoutMkLst>
        </pc:sldLayoutChg>
        <pc:sldLayoutChg chg="add del mod replId">
          <pc:chgData name="百岛 千秋" userId="2260c3bd0f9862ef" providerId="Windows Live" clId="Web-{1F010305-C396-4866-8F87-B3C6A591F299}" dt="2023-04-20T20:42:18.549" v="93"/>
          <pc:sldLayoutMkLst>
            <pc:docMk/>
            <pc:sldMasterMk cId="1023529819" sldId="2147483774"/>
            <pc:sldLayoutMk cId="1377966868" sldId="2147483780"/>
          </pc:sldLayoutMkLst>
        </pc:sldLayoutChg>
        <pc:sldLayoutChg chg="add del mod replId">
          <pc:chgData name="百岛 千秋" userId="2260c3bd0f9862ef" providerId="Windows Live" clId="Web-{1F010305-C396-4866-8F87-B3C6A591F299}" dt="2023-04-20T20:42:18.549" v="93"/>
          <pc:sldLayoutMkLst>
            <pc:docMk/>
            <pc:sldMasterMk cId="1023529819" sldId="2147483774"/>
            <pc:sldLayoutMk cId="72128065" sldId="2147483781"/>
          </pc:sldLayoutMkLst>
        </pc:sldLayoutChg>
        <pc:sldLayoutChg chg="add del mod replId">
          <pc:chgData name="百岛 千秋" userId="2260c3bd0f9862ef" providerId="Windows Live" clId="Web-{1F010305-C396-4866-8F87-B3C6A591F299}" dt="2023-04-20T20:42:18.549" v="93"/>
          <pc:sldLayoutMkLst>
            <pc:docMk/>
            <pc:sldMasterMk cId="1023529819" sldId="2147483774"/>
            <pc:sldLayoutMk cId="3067213085" sldId="2147483782"/>
          </pc:sldLayoutMkLst>
        </pc:sldLayoutChg>
        <pc:sldLayoutChg chg="add del mod replId">
          <pc:chgData name="百岛 千秋" userId="2260c3bd0f9862ef" providerId="Windows Live" clId="Web-{1F010305-C396-4866-8F87-B3C6A591F299}" dt="2023-04-20T20:42:18.549" v="93"/>
          <pc:sldLayoutMkLst>
            <pc:docMk/>
            <pc:sldMasterMk cId="1023529819" sldId="2147483774"/>
            <pc:sldLayoutMk cId="153536342" sldId="2147483783"/>
          </pc:sldLayoutMkLst>
        </pc:sldLayoutChg>
        <pc:sldLayoutChg chg="add del mod replId">
          <pc:chgData name="百岛 千秋" userId="2260c3bd0f9862ef" providerId="Windows Live" clId="Web-{1F010305-C396-4866-8F87-B3C6A591F299}" dt="2023-04-20T20:42:18.549" v="93"/>
          <pc:sldLayoutMkLst>
            <pc:docMk/>
            <pc:sldMasterMk cId="1023529819" sldId="2147483774"/>
            <pc:sldLayoutMk cId="2044421860" sldId="2147483784"/>
          </pc:sldLayoutMkLst>
        </pc:sldLayoutChg>
        <pc:sldLayoutChg chg="add del mod replId">
          <pc:chgData name="百岛 千秋" userId="2260c3bd0f9862ef" providerId="Windows Live" clId="Web-{1F010305-C396-4866-8F87-B3C6A591F299}" dt="2023-04-20T20:42:18.549" v="93"/>
          <pc:sldLayoutMkLst>
            <pc:docMk/>
            <pc:sldMasterMk cId="1023529819" sldId="2147483774"/>
            <pc:sldLayoutMk cId="3407582573" sldId="2147483785"/>
          </pc:sldLayoutMkLst>
        </pc:sldLayoutChg>
      </pc:sldMasterChg>
      <pc:sldMasterChg chg="add del addSldLayout delSldLayout modSldLayout">
        <pc:chgData name="百岛 千秋" userId="2260c3bd0f9862ef" providerId="Windows Live" clId="Web-{1F010305-C396-4866-8F87-B3C6A591F299}" dt="2023-04-20T20:42:22.502" v="94"/>
        <pc:sldMasterMkLst>
          <pc:docMk/>
          <pc:sldMasterMk cId="915120425" sldId="2147483786"/>
        </pc:sldMasterMkLst>
        <pc:sldLayoutChg chg="add del mod replId">
          <pc:chgData name="百岛 千秋" userId="2260c3bd0f9862ef" providerId="Windows Live" clId="Web-{1F010305-C396-4866-8F87-B3C6A591F299}" dt="2023-04-20T20:42:22.502" v="94"/>
          <pc:sldLayoutMkLst>
            <pc:docMk/>
            <pc:sldMasterMk cId="915120425" sldId="2147483786"/>
            <pc:sldLayoutMk cId="3964630160" sldId="2147483787"/>
          </pc:sldLayoutMkLst>
        </pc:sldLayoutChg>
        <pc:sldLayoutChg chg="add del mod replId">
          <pc:chgData name="百岛 千秋" userId="2260c3bd0f9862ef" providerId="Windows Live" clId="Web-{1F010305-C396-4866-8F87-B3C6A591F299}" dt="2023-04-20T20:42:22.502" v="94"/>
          <pc:sldLayoutMkLst>
            <pc:docMk/>
            <pc:sldMasterMk cId="915120425" sldId="2147483786"/>
            <pc:sldLayoutMk cId="1609402341" sldId="2147483788"/>
          </pc:sldLayoutMkLst>
        </pc:sldLayoutChg>
        <pc:sldLayoutChg chg="add del mod replId">
          <pc:chgData name="百岛 千秋" userId="2260c3bd0f9862ef" providerId="Windows Live" clId="Web-{1F010305-C396-4866-8F87-B3C6A591F299}" dt="2023-04-20T20:42:22.502" v="94"/>
          <pc:sldLayoutMkLst>
            <pc:docMk/>
            <pc:sldMasterMk cId="915120425" sldId="2147483786"/>
            <pc:sldLayoutMk cId="695439501" sldId="2147483789"/>
          </pc:sldLayoutMkLst>
        </pc:sldLayoutChg>
        <pc:sldLayoutChg chg="add del mod replId">
          <pc:chgData name="百岛 千秋" userId="2260c3bd0f9862ef" providerId="Windows Live" clId="Web-{1F010305-C396-4866-8F87-B3C6A591F299}" dt="2023-04-20T20:42:22.502" v="94"/>
          <pc:sldLayoutMkLst>
            <pc:docMk/>
            <pc:sldMasterMk cId="915120425" sldId="2147483786"/>
            <pc:sldLayoutMk cId="2084958160" sldId="2147483790"/>
          </pc:sldLayoutMkLst>
        </pc:sldLayoutChg>
        <pc:sldLayoutChg chg="add del mod replId">
          <pc:chgData name="百岛 千秋" userId="2260c3bd0f9862ef" providerId="Windows Live" clId="Web-{1F010305-C396-4866-8F87-B3C6A591F299}" dt="2023-04-20T20:42:22.502" v="94"/>
          <pc:sldLayoutMkLst>
            <pc:docMk/>
            <pc:sldMasterMk cId="915120425" sldId="2147483786"/>
            <pc:sldLayoutMk cId="3657072115" sldId="2147483791"/>
          </pc:sldLayoutMkLst>
        </pc:sldLayoutChg>
        <pc:sldLayoutChg chg="add del mod replId">
          <pc:chgData name="百岛 千秋" userId="2260c3bd0f9862ef" providerId="Windows Live" clId="Web-{1F010305-C396-4866-8F87-B3C6A591F299}" dt="2023-04-20T20:42:22.502" v="94"/>
          <pc:sldLayoutMkLst>
            <pc:docMk/>
            <pc:sldMasterMk cId="915120425" sldId="2147483786"/>
            <pc:sldLayoutMk cId="1307887715" sldId="2147483792"/>
          </pc:sldLayoutMkLst>
        </pc:sldLayoutChg>
        <pc:sldLayoutChg chg="add del mod replId">
          <pc:chgData name="百岛 千秋" userId="2260c3bd0f9862ef" providerId="Windows Live" clId="Web-{1F010305-C396-4866-8F87-B3C6A591F299}" dt="2023-04-20T20:42:22.502" v="94"/>
          <pc:sldLayoutMkLst>
            <pc:docMk/>
            <pc:sldMasterMk cId="915120425" sldId="2147483786"/>
            <pc:sldLayoutMk cId="2780425895" sldId="2147483793"/>
          </pc:sldLayoutMkLst>
        </pc:sldLayoutChg>
        <pc:sldLayoutChg chg="add del mod replId">
          <pc:chgData name="百岛 千秋" userId="2260c3bd0f9862ef" providerId="Windows Live" clId="Web-{1F010305-C396-4866-8F87-B3C6A591F299}" dt="2023-04-20T20:42:22.502" v="94"/>
          <pc:sldLayoutMkLst>
            <pc:docMk/>
            <pc:sldMasterMk cId="915120425" sldId="2147483786"/>
            <pc:sldLayoutMk cId="3151507773" sldId="2147483794"/>
          </pc:sldLayoutMkLst>
        </pc:sldLayoutChg>
        <pc:sldLayoutChg chg="add del mod replId">
          <pc:chgData name="百岛 千秋" userId="2260c3bd0f9862ef" providerId="Windows Live" clId="Web-{1F010305-C396-4866-8F87-B3C6A591F299}" dt="2023-04-20T20:42:22.502" v="94"/>
          <pc:sldLayoutMkLst>
            <pc:docMk/>
            <pc:sldMasterMk cId="915120425" sldId="2147483786"/>
            <pc:sldLayoutMk cId="1651418232" sldId="2147483795"/>
          </pc:sldLayoutMkLst>
        </pc:sldLayoutChg>
        <pc:sldLayoutChg chg="add del mod replId">
          <pc:chgData name="百岛 千秋" userId="2260c3bd0f9862ef" providerId="Windows Live" clId="Web-{1F010305-C396-4866-8F87-B3C6A591F299}" dt="2023-04-20T20:42:22.502" v="94"/>
          <pc:sldLayoutMkLst>
            <pc:docMk/>
            <pc:sldMasterMk cId="915120425" sldId="2147483786"/>
            <pc:sldLayoutMk cId="4057057312" sldId="2147483796"/>
          </pc:sldLayoutMkLst>
        </pc:sldLayoutChg>
        <pc:sldLayoutChg chg="add del mod replId">
          <pc:chgData name="百岛 千秋" userId="2260c3bd0f9862ef" providerId="Windows Live" clId="Web-{1F010305-C396-4866-8F87-B3C6A591F299}" dt="2023-04-20T20:42:22.502" v="94"/>
          <pc:sldLayoutMkLst>
            <pc:docMk/>
            <pc:sldMasterMk cId="915120425" sldId="2147483786"/>
            <pc:sldLayoutMk cId="1727920936" sldId="2147483797"/>
          </pc:sldLayoutMkLst>
        </pc:sldLayoutChg>
      </pc:sldMasterChg>
      <pc:sldMasterChg chg="add del addSldLayout delSldLayout modSldLayout">
        <pc:chgData name="百岛 千秋" userId="2260c3bd0f9862ef" providerId="Windows Live" clId="Web-{1F010305-C396-4866-8F87-B3C6A591F299}" dt="2023-04-20T20:42:25.314" v="95"/>
        <pc:sldMasterMkLst>
          <pc:docMk/>
          <pc:sldMasterMk cId="2516473808" sldId="2147483798"/>
        </pc:sldMasterMkLst>
        <pc:sldLayoutChg chg="add del mod replId">
          <pc:chgData name="百岛 千秋" userId="2260c3bd0f9862ef" providerId="Windows Live" clId="Web-{1F010305-C396-4866-8F87-B3C6A591F299}" dt="2023-04-20T20:42:25.314" v="95"/>
          <pc:sldLayoutMkLst>
            <pc:docMk/>
            <pc:sldMasterMk cId="2516473808" sldId="2147483798"/>
            <pc:sldLayoutMk cId="3453406428" sldId="2147483799"/>
          </pc:sldLayoutMkLst>
        </pc:sldLayoutChg>
        <pc:sldLayoutChg chg="add del mod replId">
          <pc:chgData name="百岛 千秋" userId="2260c3bd0f9862ef" providerId="Windows Live" clId="Web-{1F010305-C396-4866-8F87-B3C6A591F299}" dt="2023-04-20T20:42:25.314" v="95"/>
          <pc:sldLayoutMkLst>
            <pc:docMk/>
            <pc:sldMasterMk cId="2516473808" sldId="2147483798"/>
            <pc:sldLayoutMk cId="2343939745" sldId="2147483800"/>
          </pc:sldLayoutMkLst>
        </pc:sldLayoutChg>
        <pc:sldLayoutChg chg="add del mod replId">
          <pc:chgData name="百岛 千秋" userId="2260c3bd0f9862ef" providerId="Windows Live" clId="Web-{1F010305-C396-4866-8F87-B3C6A591F299}" dt="2023-04-20T20:42:25.314" v="95"/>
          <pc:sldLayoutMkLst>
            <pc:docMk/>
            <pc:sldMasterMk cId="2516473808" sldId="2147483798"/>
            <pc:sldLayoutMk cId="3023374875" sldId="2147483801"/>
          </pc:sldLayoutMkLst>
        </pc:sldLayoutChg>
        <pc:sldLayoutChg chg="add del mod replId">
          <pc:chgData name="百岛 千秋" userId="2260c3bd0f9862ef" providerId="Windows Live" clId="Web-{1F010305-C396-4866-8F87-B3C6A591F299}" dt="2023-04-20T20:42:25.314" v="95"/>
          <pc:sldLayoutMkLst>
            <pc:docMk/>
            <pc:sldMasterMk cId="2516473808" sldId="2147483798"/>
            <pc:sldLayoutMk cId="4237542227" sldId="2147483802"/>
          </pc:sldLayoutMkLst>
        </pc:sldLayoutChg>
        <pc:sldLayoutChg chg="add del mod replId">
          <pc:chgData name="百岛 千秋" userId="2260c3bd0f9862ef" providerId="Windows Live" clId="Web-{1F010305-C396-4866-8F87-B3C6A591F299}" dt="2023-04-20T20:42:25.314" v="95"/>
          <pc:sldLayoutMkLst>
            <pc:docMk/>
            <pc:sldMasterMk cId="2516473808" sldId="2147483798"/>
            <pc:sldLayoutMk cId="1523267858" sldId="2147483803"/>
          </pc:sldLayoutMkLst>
        </pc:sldLayoutChg>
        <pc:sldLayoutChg chg="add del mod replId">
          <pc:chgData name="百岛 千秋" userId="2260c3bd0f9862ef" providerId="Windows Live" clId="Web-{1F010305-C396-4866-8F87-B3C6A591F299}" dt="2023-04-20T20:42:25.314" v="95"/>
          <pc:sldLayoutMkLst>
            <pc:docMk/>
            <pc:sldMasterMk cId="2516473808" sldId="2147483798"/>
            <pc:sldLayoutMk cId="753754278" sldId="2147483804"/>
          </pc:sldLayoutMkLst>
        </pc:sldLayoutChg>
        <pc:sldLayoutChg chg="add del mod replId">
          <pc:chgData name="百岛 千秋" userId="2260c3bd0f9862ef" providerId="Windows Live" clId="Web-{1F010305-C396-4866-8F87-B3C6A591F299}" dt="2023-04-20T20:42:25.314" v="95"/>
          <pc:sldLayoutMkLst>
            <pc:docMk/>
            <pc:sldMasterMk cId="2516473808" sldId="2147483798"/>
            <pc:sldLayoutMk cId="1227759579" sldId="2147483805"/>
          </pc:sldLayoutMkLst>
        </pc:sldLayoutChg>
        <pc:sldLayoutChg chg="add del mod replId">
          <pc:chgData name="百岛 千秋" userId="2260c3bd0f9862ef" providerId="Windows Live" clId="Web-{1F010305-C396-4866-8F87-B3C6A591F299}" dt="2023-04-20T20:42:25.314" v="95"/>
          <pc:sldLayoutMkLst>
            <pc:docMk/>
            <pc:sldMasterMk cId="2516473808" sldId="2147483798"/>
            <pc:sldLayoutMk cId="1402369730" sldId="2147483806"/>
          </pc:sldLayoutMkLst>
        </pc:sldLayoutChg>
        <pc:sldLayoutChg chg="add del mod replId">
          <pc:chgData name="百岛 千秋" userId="2260c3bd0f9862ef" providerId="Windows Live" clId="Web-{1F010305-C396-4866-8F87-B3C6A591F299}" dt="2023-04-20T20:42:25.314" v="95"/>
          <pc:sldLayoutMkLst>
            <pc:docMk/>
            <pc:sldMasterMk cId="2516473808" sldId="2147483798"/>
            <pc:sldLayoutMk cId="15078813" sldId="2147483807"/>
          </pc:sldLayoutMkLst>
        </pc:sldLayoutChg>
        <pc:sldLayoutChg chg="add del mod replId">
          <pc:chgData name="百岛 千秋" userId="2260c3bd0f9862ef" providerId="Windows Live" clId="Web-{1F010305-C396-4866-8F87-B3C6A591F299}" dt="2023-04-20T20:42:25.314" v="95"/>
          <pc:sldLayoutMkLst>
            <pc:docMk/>
            <pc:sldMasterMk cId="2516473808" sldId="2147483798"/>
            <pc:sldLayoutMk cId="236050681" sldId="2147483808"/>
          </pc:sldLayoutMkLst>
        </pc:sldLayoutChg>
        <pc:sldLayoutChg chg="add del mod replId">
          <pc:chgData name="百岛 千秋" userId="2260c3bd0f9862ef" providerId="Windows Live" clId="Web-{1F010305-C396-4866-8F87-B3C6A591F299}" dt="2023-04-20T20:42:25.314" v="95"/>
          <pc:sldLayoutMkLst>
            <pc:docMk/>
            <pc:sldMasterMk cId="2516473808" sldId="2147483798"/>
            <pc:sldLayoutMk cId="3709210788" sldId="2147483809"/>
          </pc:sldLayoutMkLst>
        </pc:sldLayoutChg>
      </pc:sldMasterChg>
      <pc:sldMasterChg chg="add del addSldLayout delSldLayout modSldLayout">
        <pc:chgData name="百岛 千秋" userId="2260c3bd0f9862ef" providerId="Windows Live" clId="Web-{1F010305-C396-4866-8F87-B3C6A591F299}" dt="2023-04-20T20:42:39.096" v="96"/>
        <pc:sldMasterMkLst>
          <pc:docMk/>
          <pc:sldMasterMk cId="1388003622" sldId="2147483810"/>
        </pc:sldMasterMkLst>
        <pc:sldLayoutChg chg="add del mod replId">
          <pc:chgData name="百岛 千秋" userId="2260c3bd0f9862ef" providerId="Windows Live" clId="Web-{1F010305-C396-4866-8F87-B3C6A591F299}" dt="2023-04-20T20:42:39.096" v="96"/>
          <pc:sldLayoutMkLst>
            <pc:docMk/>
            <pc:sldMasterMk cId="1388003622" sldId="2147483810"/>
            <pc:sldLayoutMk cId="1690271597" sldId="2147483811"/>
          </pc:sldLayoutMkLst>
        </pc:sldLayoutChg>
        <pc:sldLayoutChg chg="add del mod replId">
          <pc:chgData name="百岛 千秋" userId="2260c3bd0f9862ef" providerId="Windows Live" clId="Web-{1F010305-C396-4866-8F87-B3C6A591F299}" dt="2023-04-20T20:42:39.096" v="96"/>
          <pc:sldLayoutMkLst>
            <pc:docMk/>
            <pc:sldMasterMk cId="1388003622" sldId="2147483810"/>
            <pc:sldLayoutMk cId="3699828257" sldId="2147483812"/>
          </pc:sldLayoutMkLst>
        </pc:sldLayoutChg>
        <pc:sldLayoutChg chg="add del mod replId">
          <pc:chgData name="百岛 千秋" userId="2260c3bd0f9862ef" providerId="Windows Live" clId="Web-{1F010305-C396-4866-8F87-B3C6A591F299}" dt="2023-04-20T20:42:39.096" v="96"/>
          <pc:sldLayoutMkLst>
            <pc:docMk/>
            <pc:sldMasterMk cId="1388003622" sldId="2147483810"/>
            <pc:sldLayoutMk cId="2831042105" sldId="2147483813"/>
          </pc:sldLayoutMkLst>
        </pc:sldLayoutChg>
        <pc:sldLayoutChg chg="add del mod replId">
          <pc:chgData name="百岛 千秋" userId="2260c3bd0f9862ef" providerId="Windows Live" clId="Web-{1F010305-C396-4866-8F87-B3C6A591F299}" dt="2023-04-20T20:42:39.096" v="96"/>
          <pc:sldLayoutMkLst>
            <pc:docMk/>
            <pc:sldMasterMk cId="1388003622" sldId="2147483810"/>
            <pc:sldLayoutMk cId="953218735" sldId="2147483814"/>
          </pc:sldLayoutMkLst>
        </pc:sldLayoutChg>
        <pc:sldLayoutChg chg="add del mod replId">
          <pc:chgData name="百岛 千秋" userId="2260c3bd0f9862ef" providerId="Windows Live" clId="Web-{1F010305-C396-4866-8F87-B3C6A591F299}" dt="2023-04-20T20:42:39.096" v="96"/>
          <pc:sldLayoutMkLst>
            <pc:docMk/>
            <pc:sldMasterMk cId="1388003622" sldId="2147483810"/>
            <pc:sldLayoutMk cId="3270644204" sldId="2147483815"/>
          </pc:sldLayoutMkLst>
        </pc:sldLayoutChg>
        <pc:sldLayoutChg chg="add del mod replId">
          <pc:chgData name="百岛 千秋" userId="2260c3bd0f9862ef" providerId="Windows Live" clId="Web-{1F010305-C396-4866-8F87-B3C6A591F299}" dt="2023-04-20T20:42:39.096" v="96"/>
          <pc:sldLayoutMkLst>
            <pc:docMk/>
            <pc:sldMasterMk cId="1388003622" sldId="2147483810"/>
            <pc:sldLayoutMk cId="2349904446" sldId="2147483816"/>
          </pc:sldLayoutMkLst>
        </pc:sldLayoutChg>
        <pc:sldLayoutChg chg="add del mod replId">
          <pc:chgData name="百岛 千秋" userId="2260c3bd0f9862ef" providerId="Windows Live" clId="Web-{1F010305-C396-4866-8F87-B3C6A591F299}" dt="2023-04-20T20:42:39.096" v="96"/>
          <pc:sldLayoutMkLst>
            <pc:docMk/>
            <pc:sldMasterMk cId="1388003622" sldId="2147483810"/>
            <pc:sldLayoutMk cId="574743915" sldId="2147483817"/>
          </pc:sldLayoutMkLst>
        </pc:sldLayoutChg>
        <pc:sldLayoutChg chg="add del mod replId">
          <pc:chgData name="百岛 千秋" userId="2260c3bd0f9862ef" providerId="Windows Live" clId="Web-{1F010305-C396-4866-8F87-B3C6A591F299}" dt="2023-04-20T20:42:39.096" v="96"/>
          <pc:sldLayoutMkLst>
            <pc:docMk/>
            <pc:sldMasterMk cId="1388003622" sldId="2147483810"/>
            <pc:sldLayoutMk cId="209075667" sldId="2147483818"/>
          </pc:sldLayoutMkLst>
        </pc:sldLayoutChg>
        <pc:sldLayoutChg chg="add del mod replId">
          <pc:chgData name="百岛 千秋" userId="2260c3bd0f9862ef" providerId="Windows Live" clId="Web-{1F010305-C396-4866-8F87-B3C6A591F299}" dt="2023-04-20T20:42:39.096" v="96"/>
          <pc:sldLayoutMkLst>
            <pc:docMk/>
            <pc:sldMasterMk cId="1388003622" sldId="2147483810"/>
            <pc:sldLayoutMk cId="3174201021" sldId="2147483819"/>
          </pc:sldLayoutMkLst>
        </pc:sldLayoutChg>
        <pc:sldLayoutChg chg="add del mod replId">
          <pc:chgData name="百岛 千秋" userId="2260c3bd0f9862ef" providerId="Windows Live" clId="Web-{1F010305-C396-4866-8F87-B3C6A591F299}" dt="2023-04-20T20:42:39.096" v="96"/>
          <pc:sldLayoutMkLst>
            <pc:docMk/>
            <pc:sldMasterMk cId="1388003622" sldId="2147483810"/>
            <pc:sldLayoutMk cId="1703830357" sldId="2147483820"/>
          </pc:sldLayoutMkLst>
        </pc:sldLayoutChg>
        <pc:sldLayoutChg chg="add del mod replId">
          <pc:chgData name="百岛 千秋" userId="2260c3bd0f9862ef" providerId="Windows Live" clId="Web-{1F010305-C396-4866-8F87-B3C6A591F299}" dt="2023-04-20T20:42:39.096" v="96"/>
          <pc:sldLayoutMkLst>
            <pc:docMk/>
            <pc:sldMasterMk cId="1388003622" sldId="2147483810"/>
            <pc:sldLayoutMk cId="2421188971" sldId="2147483821"/>
          </pc:sldLayoutMkLst>
        </pc:sldLayoutChg>
      </pc:sldMasterChg>
      <pc:sldMasterChg chg="add del addSldLayout delSldLayout modSldLayout">
        <pc:chgData name="百岛 千秋" userId="2260c3bd0f9862ef" providerId="Windows Live" clId="Web-{1F010305-C396-4866-8F87-B3C6A591F299}" dt="2023-04-20T20:44:38.678" v="103"/>
        <pc:sldMasterMkLst>
          <pc:docMk/>
          <pc:sldMasterMk cId="1961138990" sldId="2147483822"/>
        </pc:sldMasterMkLst>
        <pc:sldLayoutChg chg="add del mod replId">
          <pc:chgData name="百岛 千秋" userId="2260c3bd0f9862ef" providerId="Windows Live" clId="Web-{1F010305-C396-4866-8F87-B3C6A591F299}" dt="2023-04-20T20:44:38.678" v="103"/>
          <pc:sldLayoutMkLst>
            <pc:docMk/>
            <pc:sldMasterMk cId="1961138990" sldId="2147483822"/>
            <pc:sldLayoutMk cId="1318613456" sldId="2147483823"/>
          </pc:sldLayoutMkLst>
        </pc:sldLayoutChg>
        <pc:sldLayoutChg chg="add del mod replId">
          <pc:chgData name="百岛 千秋" userId="2260c3bd0f9862ef" providerId="Windows Live" clId="Web-{1F010305-C396-4866-8F87-B3C6A591F299}" dt="2023-04-20T20:44:38.678" v="103"/>
          <pc:sldLayoutMkLst>
            <pc:docMk/>
            <pc:sldMasterMk cId="1961138990" sldId="2147483822"/>
            <pc:sldLayoutMk cId="39906847" sldId="2147483824"/>
          </pc:sldLayoutMkLst>
        </pc:sldLayoutChg>
        <pc:sldLayoutChg chg="add del mod replId">
          <pc:chgData name="百岛 千秋" userId="2260c3bd0f9862ef" providerId="Windows Live" clId="Web-{1F010305-C396-4866-8F87-B3C6A591F299}" dt="2023-04-20T20:44:38.678" v="103"/>
          <pc:sldLayoutMkLst>
            <pc:docMk/>
            <pc:sldMasterMk cId="1961138990" sldId="2147483822"/>
            <pc:sldLayoutMk cId="2375437950" sldId="2147483825"/>
          </pc:sldLayoutMkLst>
        </pc:sldLayoutChg>
        <pc:sldLayoutChg chg="add del mod replId">
          <pc:chgData name="百岛 千秋" userId="2260c3bd0f9862ef" providerId="Windows Live" clId="Web-{1F010305-C396-4866-8F87-B3C6A591F299}" dt="2023-04-20T20:44:38.678" v="103"/>
          <pc:sldLayoutMkLst>
            <pc:docMk/>
            <pc:sldMasterMk cId="1961138990" sldId="2147483822"/>
            <pc:sldLayoutMk cId="2170331980" sldId="2147483826"/>
          </pc:sldLayoutMkLst>
        </pc:sldLayoutChg>
        <pc:sldLayoutChg chg="add del mod replId">
          <pc:chgData name="百岛 千秋" userId="2260c3bd0f9862ef" providerId="Windows Live" clId="Web-{1F010305-C396-4866-8F87-B3C6A591F299}" dt="2023-04-20T20:44:38.678" v="103"/>
          <pc:sldLayoutMkLst>
            <pc:docMk/>
            <pc:sldMasterMk cId="1961138990" sldId="2147483822"/>
            <pc:sldLayoutMk cId="2236635495" sldId="2147483827"/>
          </pc:sldLayoutMkLst>
        </pc:sldLayoutChg>
        <pc:sldLayoutChg chg="add del mod replId">
          <pc:chgData name="百岛 千秋" userId="2260c3bd0f9862ef" providerId="Windows Live" clId="Web-{1F010305-C396-4866-8F87-B3C6A591F299}" dt="2023-04-20T20:44:38.678" v="103"/>
          <pc:sldLayoutMkLst>
            <pc:docMk/>
            <pc:sldMasterMk cId="1961138990" sldId="2147483822"/>
            <pc:sldLayoutMk cId="3021227653" sldId="2147483828"/>
          </pc:sldLayoutMkLst>
        </pc:sldLayoutChg>
        <pc:sldLayoutChg chg="add del mod replId">
          <pc:chgData name="百岛 千秋" userId="2260c3bd0f9862ef" providerId="Windows Live" clId="Web-{1F010305-C396-4866-8F87-B3C6A591F299}" dt="2023-04-20T20:44:38.678" v="103"/>
          <pc:sldLayoutMkLst>
            <pc:docMk/>
            <pc:sldMasterMk cId="1961138990" sldId="2147483822"/>
            <pc:sldLayoutMk cId="2506047335" sldId="2147483829"/>
          </pc:sldLayoutMkLst>
        </pc:sldLayoutChg>
        <pc:sldLayoutChg chg="add del mod replId">
          <pc:chgData name="百岛 千秋" userId="2260c3bd0f9862ef" providerId="Windows Live" clId="Web-{1F010305-C396-4866-8F87-B3C6A591F299}" dt="2023-04-20T20:44:38.678" v="103"/>
          <pc:sldLayoutMkLst>
            <pc:docMk/>
            <pc:sldMasterMk cId="1961138990" sldId="2147483822"/>
            <pc:sldLayoutMk cId="3785636507" sldId="2147483830"/>
          </pc:sldLayoutMkLst>
        </pc:sldLayoutChg>
        <pc:sldLayoutChg chg="add del mod replId">
          <pc:chgData name="百岛 千秋" userId="2260c3bd0f9862ef" providerId="Windows Live" clId="Web-{1F010305-C396-4866-8F87-B3C6A591F299}" dt="2023-04-20T20:44:38.678" v="103"/>
          <pc:sldLayoutMkLst>
            <pc:docMk/>
            <pc:sldMasterMk cId="1961138990" sldId="2147483822"/>
            <pc:sldLayoutMk cId="971777689" sldId="2147483831"/>
          </pc:sldLayoutMkLst>
        </pc:sldLayoutChg>
        <pc:sldLayoutChg chg="add del mod replId">
          <pc:chgData name="百岛 千秋" userId="2260c3bd0f9862ef" providerId="Windows Live" clId="Web-{1F010305-C396-4866-8F87-B3C6A591F299}" dt="2023-04-20T20:44:38.678" v="103"/>
          <pc:sldLayoutMkLst>
            <pc:docMk/>
            <pc:sldMasterMk cId="1961138990" sldId="2147483822"/>
            <pc:sldLayoutMk cId="3247987527" sldId="2147483832"/>
          </pc:sldLayoutMkLst>
        </pc:sldLayoutChg>
        <pc:sldLayoutChg chg="add del mod replId">
          <pc:chgData name="百岛 千秋" userId="2260c3bd0f9862ef" providerId="Windows Live" clId="Web-{1F010305-C396-4866-8F87-B3C6A591F299}" dt="2023-04-20T20:44:38.678" v="103"/>
          <pc:sldLayoutMkLst>
            <pc:docMk/>
            <pc:sldMasterMk cId="1961138990" sldId="2147483822"/>
            <pc:sldLayoutMk cId="1458994803" sldId="2147483833"/>
          </pc:sldLayoutMkLst>
        </pc:sldLayoutChg>
      </pc:sldMasterChg>
      <pc:sldMasterChg chg="add del addSldLayout delSldLayout modSldLayout">
        <pc:chgData name="百岛 千秋" userId="2260c3bd0f9862ef" providerId="Windows Live" clId="Web-{1F010305-C396-4866-8F87-B3C6A591F299}" dt="2023-04-20T20:44:50.928" v="104"/>
        <pc:sldMasterMkLst>
          <pc:docMk/>
          <pc:sldMasterMk cId="1750540210" sldId="2147483834"/>
        </pc:sldMasterMkLst>
        <pc:sldLayoutChg chg="add del mod replId">
          <pc:chgData name="百岛 千秋" userId="2260c3bd0f9862ef" providerId="Windows Live" clId="Web-{1F010305-C396-4866-8F87-B3C6A591F299}" dt="2023-04-20T20:44:50.928" v="104"/>
          <pc:sldLayoutMkLst>
            <pc:docMk/>
            <pc:sldMasterMk cId="1750540210" sldId="2147483834"/>
            <pc:sldLayoutMk cId="2112044652" sldId="2147483835"/>
          </pc:sldLayoutMkLst>
        </pc:sldLayoutChg>
        <pc:sldLayoutChg chg="add del mod replId">
          <pc:chgData name="百岛 千秋" userId="2260c3bd0f9862ef" providerId="Windows Live" clId="Web-{1F010305-C396-4866-8F87-B3C6A591F299}" dt="2023-04-20T20:44:50.928" v="104"/>
          <pc:sldLayoutMkLst>
            <pc:docMk/>
            <pc:sldMasterMk cId="1750540210" sldId="2147483834"/>
            <pc:sldLayoutMk cId="1328342542" sldId="2147483836"/>
          </pc:sldLayoutMkLst>
        </pc:sldLayoutChg>
        <pc:sldLayoutChg chg="add del mod replId">
          <pc:chgData name="百岛 千秋" userId="2260c3bd0f9862ef" providerId="Windows Live" clId="Web-{1F010305-C396-4866-8F87-B3C6A591F299}" dt="2023-04-20T20:44:50.928" v="104"/>
          <pc:sldLayoutMkLst>
            <pc:docMk/>
            <pc:sldMasterMk cId="1750540210" sldId="2147483834"/>
            <pc:sldLayoutMk cId="1904136940" sldId="2147483837"/>
          </pc:sldLayoutMkLst>
        </pc:sldLayoutChg>
        <pc:sldLayoutChg chg="add del mod replId">
          <pc:chgData name="百岛 千秋" userId="2260c3bd0f9862ef" providerId="Windows Live" clId="Web-{1F010305-C396-4866-8F87-B3C6A591F299}" dt="2023-04-20T20:44:50.928" v="104"/>
          <pc:sldLayoutMkLst>
            <pc:docMk/>
            <pc:sldMasterMk cId="1750540210" sldId="2147483834"/>
            <pc:sldLayoutMk cId="394968389" sldId="2147483838"/>
          </pc:sldLayoutMkLst>
        </pc:sldLayoutChg>
        <pc:sldLayoutChg chg="add del mod replId">
          <pc:chgData name="百岛 千秋" userId="2260c3bd0f9862ef" providerId="Windows Live" clId="Web-{1F010305-C396-4866-8F87-B3C6A591F299}" dt="2023-04-20T20:44:50.928" v="104"/>
          <pc:sldLayoutMkLst>
            <pc:docMk/>
            <pc:sldMasterMk cId="1750540210" sldId="2147483834"/>
            <pc:sldLayoutMk cId="3109223084" sldId="2147483839"/>
          </pc:sldLayoutMkLst>
        </pc:sldLayoutChg>
        <pc:sldLayoutChg chg="add del mod replId">
          <pc:chgData name="百岛 千秋" userId="2260c3bd0f9862ef" providerId="Windows Live" clId="Web-{1F010305-C396-4866-8F87-B3C6A591F299}" dt="2023-04-20T20:44:50.928" v="104"/>
          <pc:sldLayoutMkLst>
            <pc:docMk/>
            <pc:sldMasterMk cId="1750540210" sldId="2147483834"/>
            <pc:sldLayoutMk cId="3081407932" sldId="2147483840"/>
          </pc:sldLayoutMkLst>
        </pc:sldLayoutChg>
        <pc:sldLayoutChg chg="add del mod replId">
          <pc:chgData name="百岛 千秋" userId="2260c3bd0f9862ef" providerId="Windows Live" clId="Web-{1F010305-C396-4866-8F87-B3C6A591F299}" dt="2023-04-20T20:44:50.928" v="104"/>
          <pc:sldLayoutMkLst>
            <pc:docMk/>
            <pc:sldMasterMk cId="1750540210" sldId="2147483834"/>
            <pc:sldLayoutMk cId="1445579203" sldId="2147483841"/>
          </pc:sldLayoutMkLst>
        </pc:sldLayoutChg>
        <pc:sldLayoutChg chg="add del mod replId">
          <pc:chgData name="百岛 千秋" userId="2260c3bd0f9862ef" providerId="Windows Live" clId="Web-{1F010305-C396-4866-8F87-B3C6A591F299}" dt="2023-04-20T20:44:50.928" v="104"/>
          <pc:sldLayoutMkLst>
            <pc:docMk/>
            <pc:sldMasterMk cId="1750540210" sldId="2147483834"/>
            <pc:sldLayoutMk cId="2208703908" sldId="2147483842"/>
          </pc:sldLayoutMkLst>
        </pc:sldLayoutChg>
        <pc:sldLayoutChg chg="add del mod replId">
          <pc:chgData name="百岛 千秋" userId="2260c3bd0f9862ef" providerId="Windows Live" clId="Web-{1F010305-C396-4866-8F87-B3C6A591F299}" dt="2023-04-20T20:44:50.928" v="104"/>
          <pc:sldLayoutMkLst>
            <pc:docMk/>
            <pc:sldMasterMk cId="1750540210" sldId="2147483834"/>
            <pc:sldLayoutMk cId="3015590391" sldId="2147483843"/>
          </pc:sldLayoutMkLst>
        </pc:sldLayoutChg>
        <pc:sldLayoutChg chg="add del mod replId">
          <pc:chgData name="百岛 千秋" userId="2260c3bd0f9862ef" providerId="Windows Live" clId="Web-{1F010305-C396-4866-8F87-B3C6A591F299}" dt="2023-04-20T20:44:50.928" v="104"/>
          <pc:sldLayoutMkLst>
            <pc:docMk/>
            <pc:sldMasterMk cId="1750540210" sldId="2147483834"/>
            <pc:sldLayoutMk cId="4055057121" sldId="2147483844"/>
          </pc:sldLayoutMkLst>
        </pc:sldLayoutChg>
        <pc:sldLayoutChg chg="add del mod replId">
          <pc:chgData name="百岛 千秋" userId="2260c3bd0f9862ef" providerId="Windows Live" clId="Web-{1F010305-C396-4866-8F87-B3C6A591F299}" dt="2023-04-20T20:44:50.928" v="104"/>
          <pc:sldLayoutMkLst>
            <pc:docMk/>
            <pc:sldMasterMk cId="1750540210" sldId="2147483834"/>
            <pc:sldLayoutMk cId="1758896505" sldId="2147483845"/>
          </pc:sldLayoutMkLst>
        </pc:sldLayoutChg>
      </pc:sldMasterChg>
      <pc:sldMasterChg chg="add del addSldLayout delSldLayout modSldLayout">
        <pc:chgData name="百岛 千秋" userId="2260c3bd0f9862ef" providerId="Windows Live" clId="Web-{1F010305-C396-4866-8F87-B3C6A591F299}" dt="2023-04-20T20:45:07.866" v="105"/>
        <pc:sldMasterMkLst>
          <pc:docMk/>
          <pc:sldMasterMk cId="1043446890" sldId="2147483846"/>
        </pc:sldMasterMkLst>
        <pc:sldLayoutChg chg="add del mod replId">
          <pc:chgData name="百岛 千秋" userId="2260c3bd0f9862ef" providerId="Windows Live" clId="Web-{1F010305-C396-4866-8F87-B3C6A591F299}" dt="2023-04-20T20:45:07.866" v="105"/>
          <pc:sldLayoutMkLst>
            <pc:docMk/>
            <pc:sldMasterMk cId="1043446890" sldId="2147483846"/>
            <pc:sldLayoutMk cId="1374871422" sldId="2147483847"/>
          </pc:sldLayoutMkLst>
        </pc:sldLayoutChg>
        <pc:sldLayoutChg chg="add del mod replId">
          <pc:chgData name="百岛 千秋" userId="2260c3bd0f9862ef" providerId="Windows Live" clId="Web-{1F010305-C396-4866-8F87-B3C6A591F299}" dt="2023-04-20T20:45:07.866" v="105"/>
          <pc:sldLayoutMkLst>
            <pc:docMk/>
            <pc:sldMasterMk cId="1043446890" sldId="2147483846"/>
            <pc:sldLayoutMk cId="2788395040" sldId="2147483848"/>
          </pc:sldLayoutMkLst>
        </pc:sldLayoutChg>
        <pc:sldLayoutChg chg="add del mod replId">
          <pc:chgData name="百岛 千秋" userId="2260c3bd0f9862ef" providerId="Windows Live" clId="Web-{1F010305-C396-4866-8F87-B3C6A591F299}" dt="2023-04-20T20:45:07.866" v="105"/>
          <pc:sldLayoutMkLst>
            <pc:docMk/>
            <pc:sldMasterMk cId="1043446890" sldId="2147483846"/>
            <pc:sldLayoutMk cId="1846320868" sldId="2147483849"/>
          </pc:sldLayoutMkLst>
        </pc:sldLayoutChg>
        <pc:sldLayoutChg chg="add del mod replId">
          <pc:chgData name="百岛 千秋" userId="2260c3bd0f9862ef" providerId="Windows Live" clId="Web-{1F010305-C396-4866-8F87-B3C6A591F299}" dt="2023-04-20T20:45:07.866" v="105"/>
          <pc:sldLayoutMkLst>
            <pc:docMk/>
            <pc:sldMasterMk cId="1043446890" sldId="2147483846"/>
            <pc:sldLayoutMk cId="1107412145" sldId="2147483850"/>
          </pc:sldLayoutMkLst>
        </pc:sldLayoutChg>
        <pc:sldLayoutChg chg="add del mod replId">
          <pc:chgData name="百岛 千秋" userId="2260c3bd0f9862ef" providerId="Windows Live" clId="Web-{1F010305-C396-4866-8F87-B3C6A591F299}" dt="2023-04-20T20:45:07.866" v="105"/>
          <pc:sldLayoutMkLst>
            <pc:docMk/>
            <pc:sldMasterMk cId="1043446890" sldId="2147483846"/>
            <pc:sldLayoutMk cId="2641942732" sldId="2147483851"/>
          </pc:sldLayoutMkLst>
        </pc:sldLayoutChg>
        <pc:sldLayoutChg chg="add del mod replId">
          <pc:chgData name="百岛 千秋" userId="2260c3bd0f9862ef" providerId="Windows Live" clId="Web-{1F010305-C396-4866-8F87-B3C6A591F299}" dt="2023-04-20T20:45:07.866" v="105"/>
          <pc:sldLayoutMkLst>
            <pc:docMk/>
            <pc:sldMasterMk cId="1043446890" sldId="2147483846"/>
            <pc:sldLayoutMk cId="3408001787" sldId="2147483852"/>
          </pc:sldLayoutMkLst>
        </pc:sldLayoutChg>
        <pc:sldLayoutChg chg="add del mod replId">
          <pc:chgData name="百岛 千秋" userId="2260c3bd0f9862ef" providerId="Windows Live" clId="Web-{1F010305-C396-4866-8F87-B3C6A591F299}" dt="2023-04-20T20:45:07.866" v="105"/>
          <pc:sldLayoutMkLst>
            <pc:docMk/>
            <pc:sldMasterMk cId="1043446890" sldId="2147483846"/>
            <pc:sldLayoutMk cId="821337176" sldId="2147483853"/>
          </pc:sldLayoutMkLst>
        </pc:sldLayoutChg>
        <pc:sldLayoutChg chg="add del mod replId">
          <pc:chgData name="百岛 千秋" userId="2260c3bd0f9862ef" providerId="Windows Live" clId="Web-{1F010305-C396-4866-8F87-B3C6A591F299}" dt="2023-04-20T20:45:07.866" v="105"/>
          <pc:sldLayoutMkLst>
            <pc:docMk/>
            <pc:sldMasterMk cId="1043446890" sldId="2147483846"/>
            <pc:sldLayoutMk cId="3904791373" sldId="2147483854"/>
          </pc:sldLayoutMkLst>
        </pc:sldLayoutChg>
        <pc:sldLayoutChg chg="add del mod replId">
          <pc:chgData name="百岛 千秋" userId="2260c3bd0f9862ef" providerId="Windows Live" clId="Web-{1F010305-C396-4866-8F87-B3C6A591F299}" dt="2023-04-20T20:45:07.866" v="105"/>
          <pc:sldLayoutMkLst>
            <pc:docMk/>
            <pc:sldMasterMk cId="1043446890" sldId="2147483846"/>
            <pc:sldLayoutMk cId="4168777032" sldId="2147483855"/>
          </pc:sldLayoutMkLst>
        </pc:sldLayoutChg>
        <pc:sldLayoutChg chg="add del mod replId">
          <pc:chgData name="百岛 千秋" userId="2260c3bd0f9862ef" providerId="Windows Live" clId="Web-{1F010305-C396-4866-8F87-B3C6A591F299}" dt="2023-04-20T20:45:07.866" v="105"/>
          <pc:sldLayoutMkLst>
            <pc:docMk/>
            <pc:sldMasterMk cId="1043446890" sldId="2147483846"/>
            <pc:sldLayoutMk cId="2959250408" sldId="2147483856"/>
          </pc:sldLayoutMkLst>
        </pc:sldLayoutChg>
        <pc:sldLayoutChg chg="add del mod replId">
          <pc:chgData name="百岛 千秋" userId="2260c3bd0f9862ef" providerId="Windows Live" clId="Web-{1F010305-C396-4866-8F87-B3C6A591F299}" dt="2023-04-20T20:45:07.866" v="105"/>
          <pc:sldLayoutMkLst>
            <pc:docMk/>
            <pc:sldMasterMk cId="1043446890" sldId="2147483846"/>
            <pc:sldLayoutMk cId="3449785574" sldId="2147483857"/>
          </pc:sldLayoutMkLst>
        </pc:sldLayoutChg>
      </pc:sldMasterChg>
      <pc:sldMasterChg chg="add del addSldLayout delSldLayout modSldLayout">
        <pc:chgData name="百岛 千秋" userId="2260c3bd0f9862ef" providerId="Windows Live" clId="Web-{1F010305-C396-4866-8F87-B3C6A591F299}" dt="2023-04-20T20:45:23.413" v="106"/>
        <pc:sldMasterMkLst>
          <pc:docMk/>
          <pc:sldMasterMk cId="1830995287" sldId="2147483858"/>
        </pc:sldMasterMkLst>
        <pc:sldLayoutChg chg="add del mod replId">
          <pc:chgData name="百岛 千秋" userId="2260c3bd0f9862ef" providerId="Windows Live" clId="Web-{1F010305-C396-4866-8F87-B3C6A591F299}" dt="2023-04-20T20:45:23.413" v="106"/>
          <pc:sldLayoutMkLst>
            <pc:docMk/>
            <pc:sldMasterMk cId="1830995287" sldId="2147483858"/>
            <pc:sldLayoutMk cId="2241969985" sldId="2147483859"/>
          </pc:sldLayoutMkLst>
        </pc:sldLayoutChg>
        <pc:sldLayoutChg chg="add del mod replId">
          <pc:chgData name="百岛 千秋" userId="2260c3bd0f9862ef" providerId="Windows Live" clId="Web-{1F010305-C396-4866-8F87-B3C6A591F299}" dt="2023-04-20T20:45:23.413" v="106"/>
          <pc:sldLayoutMkLst>
            <pc:docMk/>
            <pc:sldMasterMk cId="1830995287" sldId="2147483858"/>
            <pc:sldLayoutMk cId="1271129349" sldId="2147483860"/>
          </pc:sldLayoutMkLst>
        </pc:sldLayoutChg>
        <pc:sldLayoutChg chg="add del mod replId">
          <pc:chgData name="百岛 千秋" userId="2260c3bd0f9862ef" providerId="Windows Live" clId="Web-{1F010305-C396-4866-8F87-B3C6A591F299}" dt="2023-04-20T20:45:23.413" v="106"/>
          <pc:sldLayoutMkLst>
            <pc:docMk/>
            <pc:sldMasterMk cId="1830995287" sldId="2147483858"/>
            <pc:sldLayoutMk cId="2033355559" sldId="2147483861"/>
          </pc:sldLayoutMkLst>
        </pc:sldLayoutChg>
        <pc:sldLayoutChg chg="add del mod replId">
          <pc:chgData name="百岛 千秋" userId="2260c3bd0f9862ef" providerId="Windows Live" clId="Web-{1F010305-C396-4866-8F87-B3C6A591F299}" dt="2023-04-20T20:45:23.413" v="106"/>
          <pc:sldLayoutMkLst>
            <pc:docMk/>
            <pc:sldMasterMk cId="1830995287" sldId="2147483858"/>
            <pc:sldLayoutMk cId="925238272" sldId="2147483862"/>
          </pc:sldLayoutMkLst>
        </pc:sldLayoutChg>
        <pc:sldLayoutChg chg="add del mod replId">
          <pc:chgData name="百岛 千秋" userId="2260c3bd0f9862ef" providerId="Windows Live" clId="Web-{1F010305-C396-4866-8F87-B3C6A591F299}" dt="2023-04-20T20:45:23.413" v="106"/>
          <pc:sldLayoutMkLst>
            <pc:docMk/>
            <pc:sldMasterMk cId="1830995287" sldId="2147483858"/>
            <pc:sldLayoutMk cId="3855524163" sldId="2147483863"/>
          </pc:sldLayoutMkLst>
        </pc:sldLayoutChg>
        <pc:sldLayoutChg chg="add del mod replId">
          <pc:chgData name="百岛 千秋" userId="2260c3bd0f9862ef" providerId="Windows Live" clId="Web-{1F010305-C396-4866-8F87-B3C6A591F299}" dt="2023-04-20T20:45:23.413" v="106"/>
          <pc:sldLayoutMkLst>
            <pc:docMk/>
            <pc:sldMasterMk cId="1830995287" sldId="2147483858"/>
            <pc:sldLayoutMk cId="288246440" sldId="2147483864"/>
          </pc:sldLayoutMkLst>
        </pc:sldLayoutChg>
        <pc:sldLayoutChg chg="add del mod replId">
          <pc:chgData name="百岛 千秋" userId="2260c3bd0f9862ef" providerId="Windows Live" clId="Web-{1F010305-C396-4866-8F87-B3C6A591F299}" dt="2023-04-20T20:45:23.413" v="106"/>
          <pc:sldLayoutMkLst>
            <pc:docMk/>
            <pc:sldMasterMk cId="1830995287" sldId="2147483858"/>
            <pc:sldLayoutMk cId="1717716337" sldId="2147483865"/>
          </pc:sldLayoutMkLst>
        </pc:sldLayoutChg>
        <pc:sldLayoutChg chg="add del mod replId">
          <pc:chgData name="百岛 千秋" userId="2260c3bd0f9862ef" providerId="Windows Live" clId="Web-{1F010305-C396-4866-8F87-B3C6A591F299}" dt="2023-04-20T20:45:23.413" v="106"/>
          <pc:sldLayoutMkLst>
            <pc:docMk/>
            <pc:sldMasterMk cId="1830995287" sldId="2147483858"/>
            <pc:sldLayoutMk cId="567280255" sldId="2147483866"/>
          </pc:sldLayoutMkLst>
        </pc:sldLayoutChg>
        <pc:sldLayoutChg chg="add del mod replId">
          <pc:chgData name="百岛 千秋" userId="2260c3bd0f9862ef" providerId="Windows Live" clId="Web-{1F010305-C396-4866-8F87-B3C6A591F299}" dt="2023-04-20T20:45:23.413" v="106"/>
          <pc:sldLayoutMkLst>
            <pc:docMk/>
            <pc:sldMasterMk cId="1830995287" sldId="2147483858"/>
            <pc:sldLayoutMk cId="2349990966" sldId="2147483867"/>
          </pc:sldLayoutMkLst>
        </pc:sldLayoutChg>
        <pc:sldLayoutChg chg="add del mod replId">
          <pc:chgData name="百岛 千秋" userId="2260c3bd0f9862ef" providerId="Windows Live" clId="Web-{1F010305-C396-4866-8F87-B3C6A591F299}" dt="2023-04-20T20:45:23.413" v="106"/>
          <pc:sldLayoutMkLst>
            <pc:docMk/>
            <pc:sldMasterMk cId="1830995287" sldId="2147483858"/>
            <pc:sldLayoutMk cId="3679833730" sldId="2147483868"/>
          </pc:sldLayoutMkLst>
        </pc:sldLayoutChg>
        <pc:sldLayoutChg chg="add del mod replId">
          <pc:chgData name="百岛 千秋" userId="2260c3bd0f9862ef" providerId="Windows Live" clId="Web-{1F010305-C396-4866-8F87-B3C6A591F299}" dt="2023-04-20T20:45:23.413" v="106"/>
          <pc:sldLayoutMkLst>
            <pc:docMk/>
            <pc:sldMasterMk cId="1830995287" sldId="2147483858"/>
            <pc:sldLayoutMk cId="871011479" sldId="2147483869"/>
          </pc:sldLayoutMkLst>
        </pc:sldLayoutChg>
        <pc:sldLayoutChg chg="add del mod replId">
          <pc:chgData name="百岛 千秋" userId="2260c3bd0f9862ef" providerId="Windows Live" clId="Web-{1F010305-C396-4866-8F87-B3C6A591F299}" dt="2023-04-20T20:45:23.413" v="106"/>
          <pc:sldLayoutMkLst>
            <pc:docMk/>
            <pc:sldMasterMk cId="1830995287" sldId="2147483858"/>
            <pc:sldLayoutMk cId="3184837164" sldId="2147483870"/>
          </pc:sldLayoutMkLst>
        </pc:sldLayoutChg>
        <pc:sldLayoutChg chg="add del mod replId">
          <pc:chgData name="百岛 千秋" userId="2260c3bd0f9862ef" providerId="Windows Live" clId="Web-{1F010305-C396-4866-8F87-B3C6A591F299}" dt="2023-04-20T20:45:23.413" v="106"/>
          <pc:sldLayoutMkLst>
            <pc:docMk/>
            <pc:sldMasterMk cId="1830995287" sldId="2147483858"/>
            <pc:sldLayoutMk cId="629837929" sldId="2147483871"/>
          </pc:sldLayoutMkLst>
        </pc:sldLayoutChg>
        <pc:sldLayoutChg chg="add del mod replId">
          <pc:chgData name="百岛 千秋" userId="2260c3bd0f9862ef" providerId="Windows Live" clId="Web-{1F010305-C396-4866-8F87-B3C6A591F299}" dt="2023-04-20T20:45:23.413" v="106"/>
          <pc:sldLayoutMkLst>
            <pc:docMk/>
            <pc:sldMasterMk cId="1830995287" sldId="2147483858"/>
            <pc:sldLayoutMk cId="4275978952" sldId="2147483872"/>
          </pc:sldLayoutMkLst>
        </pc:sldLayoutChg>
        <pc:sldLayoutChg chg="add del mod replId">
          <pc:chgData name="百岛 千秋" userId="2260c3bd0f9862ef" providerId="Windows Live" clId="Web-{1F010305-C396-4866-8F87-B3C6A591F299}" dt="2023-04-20T20:45:23.413" v="106"/>
          <pc:sldLayoutMkLst>
            <pc:docMk/>
            <pc:sldMasterMk cId="1830995287" sldId="2147483858"/>
            <pc:sldLayoutMk cId="3502119133" sldId="2147483873"/>
          </pc:sldLayoutMkLst>
        </pc:sldLayoutChg>
        <pc:sldLayoutChg chg="add del mod replId">
          <pc:chgData name="百岛 千秋" userId="2260c3bd0f9862ef" providerId="Windows Live" clId="Web-{1F010305-C396-4866-8F87-B3C6A591F299}" dt="2023-04-20T20:45:23.413" v="106"/>
          <pc:sldLayoutMkLst>
            <pc:docMk/>
            <pc:sldMasterMk cId="1830995287" sldId="2147483858"/>
            <pc:sldLayoutMk cId="1580746721" sldId="2147483874"/>
          </pc:sldLayoutMkLst>
        </pc:sldLayoutChg>
        <pc:sldLayoutChg chg="add del mod replId">
          <pc:chgData name="百岛 千秋" userId="2260c3bd0f9862ef" providerId="Windows Live" clId="Web-{1F010305-C396-4866-8F87-B3C6A591F299}" dt="2023-04-20T20:45:23.413" v="106"/>
          <pc:sldLayoutMkLst>
            <pc:docMk/>
            <pc:sldMasterMk cId="1830995287" sldId="2147483858"/>
            <pc:sldLayoutMk cId="4290996086" sldId="2147483875"/>
          </pc:sldLayoutMkLst>
        </pc:sldLayoutChg>
      </pc:sldMasterChg>
      <pc:sldMasterChg chg="add del addSldLayout delSldLayout modSldLayout">
        <pc:chgData name="百岛 千秋" userId="2260c3bd0f9862ef" providerId="Windows Live" clId="Web-{1F010305-C396-4866-8F87-B3C6A591F299}" dt="2023-04-20T20:45:35.492" v="107"/>
        <pc:sldMasterMkLst>
          <pc:docMk/>
          <pc:sldMasterMk cId="3342101573" sldId="2147483876"/>
        </pc:sldMasterMkLst>
        <pc:sldLayoutChg chg="add del mod replId">
          <pc:chgData name="百岛 千秋" userId="2260c3bd0f9862ef" providerId="Windows Live" clId="Web-{1F010305-C396-4866-8F87-B3C6A591F299}" dt="2023-04-20T20:45:35.492" v="107"/>
          <pc:sldLayoutMkLst>
            <pc:docMk/>
            <pc:sldMasterMk cId="3342101573" sldId="2147483876"/>
            <pc:sldLayoutMk cId="4086172308" sldId="2147483877"/>
          </pc:sldLayoutMkLst>
        </pc:sldLayoutChg>
        <pc:sldLayoutChg chg="add del mod replId">
          <pc:chgData name="百岛 千秋" userId="2260c3bd0f9862ef" providerId="Windows Live" clId="Web-{1F010305-C396-4866-8F87-B3C6A591F299}" dt="2023-04-20T20:45:35.492" v="107"/>
          <pc:sldLayoutMkLst>
            <pc:docMk/>
            <pc:sldMasterMk cId="3342101573" sldId="2147483876"/>
            <pc:sldLayoutMk cId="4009033122" sldId="2147483878"/>
          </pc:sldLayoutMkLst>
        </pc:sldLayoutChg>
        <pc:sldLayoutChg chg="add del mod replId">
          <pc:chgData name="百岛 千秋" userId="2260c3bd0f9862ef" providerId="Windows Live" clId="Web-{1F010305-C396-4866-8F87-B3C6A591F299}" dt="2023-04-20T20:45:35.492" v="107"/>
          <pc:sldLayoutMkLst>
            <pc:docMk/>
            <pc:sldMasterMk cId="3342101573" sldId="2147483876"/>
            <pc:sldLayoutMk cId="871420302" sldId="2147483879"/>
          </pc:sldLayoutMkLst>
        </pc:sldLayoutChg>
        <pc:sldLayoutChg chg="add del mod replId">
          <pc:chgData name="百岛 千秋" userId="2260c3bd0f9862ef" providerId="Windows Live" clId="Web-{1F010305-C396-4866-8F87-B3C6A591F299}" dt="2023-04-20T20:45:35.492" v="107"/>
          <pc:sldLayoutMkLst>
            <pc:docMk/>
            <pc:sldMasterMk cId="3342101573" sldId="2147483876"/>
            <pc:sldLayoutMk cId="262807134" sldId="2147483880"/>
          </pc:sldLayoutMkLst>
        </pc:sldLayoutChg>
        <pc:sldLayoutChg chg="add del mod replId">
          <pc:chgData name="百岛 千秋" userId="2260c3bd0f9862ef" providerId="Windows Live" clId="Web-{1F010305-C396-4866-8F87-B3C6A591F299}" dt="2023-04-20T20:45:35.492" v="107"/>
          <pc:sldLayoutMkLst>
            <pc:docMk/>
            <pc:sldMasterMk cId="3342101573" sldId="2147483876"/>
            <pc:sldLayoutMk cId="3941335619" sldId="2147483881"/>
          </pc:sldLayoutMkLst>
        </pc:sldLayoutChg>
        <pc:sldLayoutChg chg="add del mod replId">
          <pc:chgData name="百岛 千秋" userId="2260c3bd0f9862ef" providerId="Windows Live" clId="Web-{1F010305-C396-4866-8F87-B3C6A591F299}" dt="2023-04-20T20:45:35.492" v="107"/>
          <pc:sldLayoutMkLst>
            <pc:docMk/>
            <pc:sldMasterMk cId="3342101573" sldId="2147483876"/>
            <pc:sldLayoutMk cId="222151300" sldId="2147483882"/>
          </pc:sldLayoutMkLst>
        </pc:sldLayoutChg>
        <pc:sldLayoutChg chg="add del mod replId">
          <pc:chgData name="百岛 千秋" userId="2260c3bd0f9862ef" providerId="Windows Live" clId="Web-{1F010305-C396-4866-8F87-B3C6A591F299}" dt="2023-04-20T20:45:35.492" v="107"/>
          <pc:sldLayoutMkLst>
            <pc:docMk/>
            <pc:sldMasterMk cId="3342101573" sldId="2147483876"/>
            <pc:sldLayoutMk cId="3236643452" sldId="2147483883"/>
          </pc:sldLayoutMkLst>
        </pc:sldLayoutChg>
        <pc:sldLayoutChg chg="add del mod replId">
          <pc:chgData name="百岛 千秋" userId="2260c3bd0f9862ef" providerId="Windows Live" clId="Web-{1F010305-C396-4866-8F87-B3C6A591F299}" dt="2023-04-20T20:45:35.492" v="107"/>
          <pc:sldLayoutMkLst>
            <pc:docMk/>
            <pc:sldMasterMk cId="3342101573" sldId="2147483876"/>
            <pc:sldLayoutMk cId="3865656496" sldId="2147483884"/>
          </pc:sldLayoutMkLst>
        </pc:sldLayoutChg>
        <pc:sldLayoutChg chg="add del mod replId">
          <pc:chgData name="百岛 千秋" userId="2260c3bd0f9862ef" providerId="Windows Live" clId="Web-{1F010305-C396-4866-8F87-B3C6A591F299}" dt="2023-04-20T20:45:35.492" v="107"/>
          <pc:sldLayoutMkLst>
            <pc:docMk/>
            <pc:sldMasterMk cId="3342101573" sldId="2147483876"/>
            <pc:sldLayoutMk cId="1614509978" sldId="2147483885"/>
          </pc:sldLayoutMkLst>
        </pc:sldLayoutChg>
        <pc:sldLayoutChg chg="add del mod replId">
          <pc:chgData name="百岛 千秋" userId="2260c3bd0f9862ef" providerId="Windows Live" clId="Web-{1F010305-C396-4866-8F87-B3C6A591F299}" dt="2023-04-20T20:45:35.492" v="107"/>
          <pc:sldLayoutMkLst>
            <pc:docMk/>
            <pc:sldMasterMk cId="3342101573" sldId="2147483876"/>
            <pc:sldLayoutMk cId="2943164573" sldId="2147483886"/>
          </pc:sldLayoutMkLst>
        </pc:sldLayoutChg>
        <pc:sldLayoutChg chg="add del mod replId">
          <pc:chgData name="百岛 千秋" userId="2260c3bd0f9862ef" providerId="Windows Live" clId="Web-{1F010305-C396-4866-8F87-B3C6A591F299}" dt="2023-04-20T20:45:35.492" v="107"/>
          <pc:sldLayoutMkLst>
            <pc:docMk/>
            <pc:sldMasterMk cId="3342101573" sldId="2147483876"/>
            <pc:sldLayoutMk cId="455520627" sldId="2147483887"/>
          </pc:sldLayoutMkLst>
        </pc:sldLayoutChg>
        <pc:sldLayoutChg chg="add del mod replId">
          <pc:chgData name="百岛 千秋" userId="2260c3bd0f9862ef" providerId="Windows Live" clId="Web-{1F010305-C396-4866-8F87-B3C6A591F299}" dt="2023-04-20T20:45:35.492" v="107"/>
          <pc:sldLayoutMkLst>
            <pc:docMk/>
            <pc:sldMasterMk cId="3342101573" sldId="2147483876"/>
            <pc:sldLayoutMk cId="670111154" sldId="2147483888"/>
          </pc:sldLayoutMkLst>
        </pc:sldLayoutChg>
        <pc:sldLayoutChg chg="add del mod replId">
          <pc:chgData name="百岛 千秋" userId="2260c3bd0f9862ef" providerId="Windows Live" clId="Web-{1F010305-C396-4866-8F87-B3C6A591F299}" dt="2023-04-20T20:45:35.492" v="107"/>
          <pc:sldLayoutMkLst>
            <pc:docMk/>
            <pc:sldMasterMk cId="3342101573" sldId="2147483876"/>
            <pc:sldLayoutMk cId="2067168000" sldId="2147483889"/>
          </pc:sldLayoutMkLst>
        </pc:sldLayoutChg>
        <pc:sldLayoutChg chg="add del mod replId">
          <pc:chgData name="百岛 千秋" userId="2260c3bd0f9862ef" providerId="Windows Live" clId="Web-{1F010305-C396-4866-8F87-B3C6A591F299}" dt="2023-04-20T20:45:35.492" v="107"/>
          <pc:sldLayoutMkLst>
            <pc:docMk/>
            <pc:sldMasterMk cId="3342101573" sldId="2147483876"/>
            <pc:sldLayoutMk cId="1246391996" sldId="2147483890"/>
          </pc:sldLayoutMkLst>
        </pc:sldLayoutChg>
        <pc:sldLayoutChg chg="add del mod replId">
          <pc:chgData name="百岛 千秋" userId="2260c3bd0f9862ef" providerId="Windows Live" clId="Web-{1F010305-C396-4866-8F87-B3C6A591F299}" dt="2023-04-20T20:45:35.492" v="107"/>
          <pc:sldLayoutMkLst>
            <pc:docMk/>
            <pc:sldMasterMk cId="3342101573" sldId="2147483876"/>
            <pc:sldLayoutMk cId="664693246" sldId="2147483891"/>
          </pc:sldLayoutMkLst>
        </pc:sldLayoutChg>
        <pc:sldLayoutChg chg="add del mod replId">
          <pc:chgData name="百岛 千秋" userId="2260c3bd0f9862ef" providerId="Windows Live" clId="Web-{1F010305-C396-4866-8F87-B3C6A591F299}" dt="2023-04-20T20:45:35.492" v="107"/>
          <pc:sldLayoutMkLst>
            <pc:docMk/>
            <pc:sldMasterMk cId="3342101573" sldId="2147483876"/>
            <pc:sldLayoutMk cId="620147980" sldId="2147483892"/>
          </pc:sldLayoutMkLst>
        </pc:sldLayoutChg>
        <pc:sldLayoutChg chg="add del mod replId">
          <pc:chgData name="百岛 千秋" userId="2260c3bd0f9862ef" providerId="Windows Live" clId="Web-{1F010305-C396-4866-8F87-B3C6A591F299}" dt="2023-04-20T20:45:35.492" v="107"/>
          <pc:sldLayoutMkLst>
            <pc:docMk/>
            <pc:sldMasterMk cId="3342101573" sldId="2147483876"/>
            <pc:sldLayoutMk cId="2002447697" sldId="2147483893"/>
          </pc:sldLayoutMkLst>
        </pc:sldLayoutChg>
      </pc:sldMasterChg>
      <pc:sldMasterChg chg="add del addSldLayout delSldLayout modSldLayout">
        <pc:chgData name="百岛 千秋" userId="2260c3bd0f9862ef" providerId="Windows Live" clId="Web-{1F010305-C396-4866-8F87-B3C6A591F299}" dt="2023-04-20T20:45:56.774" v="108"/>
        <pc:sldMasterMkLst>
          <pc:docMk/>
          <pc:sldMasterMk cId="3746453065" sldId="2147483894"/>
        </pc:sldMasterMkLst>
        <pc:sldLayoutChg chg="add del mod replId">
          <pc:chgData name="百岛 千秋" userId="2260c3bd0f9862ef" providerId="Windows Live" clId="Web-{1F010305-C396-4866-8F87-B3C6A591F299}" dt="2023-04-20T20:45:56.774" v="108"/>
          <pc:sldLayoutMkLst>
            <pc:docMk/>
            <pc:sldMasterMk cId="3746453065" sldId="2147483894"/>
            <pc:sldLayoutMk cId="3357535387" sldId="2147483895"/>
          </pc:sldLayoutMkLst>
        </pc:sldLayoutChg>
        <pc:sldLayoutChg chg="add del mod replId">
          <pc:chgData name="百岛 千秋" userId="2260c3bd0f9862ef" providerId="Windows Live" clId="Web-{1F010305-C396-4866-8F87-B3C6A591F299}" dt="2023-04-20T20:45:56.774" v="108"/>
          <pc:sldLayoutMkLst>
            <pc:docMk/>
            <pc:sldMasterMk cId="3746453065" sldId="2147483894"/>
            <pc:sldLayoutMk cId="3112647355" sldId="2147483896"/>
          </pc:sldLayoutMkLst>
        </pc:sldLayoutChg>
        <pc:sldLayoutChg chg="add del mod replId">
          <pc:chgData name="百岛 千秋" userId="2260c3bd0f9862ef" providerId="Windows Live" clId="Web-{1F010305-C396-4866-8F87-B3C6A591F299}" dt="2023-04-20T20:45:56.774" v="108"/>
          <pc:sldLayoutMkLst>
            <pc:docMk/>
            <pc:sldMasterMk cId="3746453065" sldId="2147483894"/>
            <pc:sldLayoutMk cId="1520810775" sldId="2147483897"/>
          </pc:sldLayoutMkLst>
        </pc:sldLayoutChg>
        <pc:sldLayoutChg chg="add del mod replId">
          <pc:chgData name="百岛 千秋" userId="2260c3bd0f9862ef" providerId="Windows Live" clId="Web-{1F010305-C396-4866-8F87-B3C6A591F299}" dt="2023-04-20T20:45:56.774" v="108"/>
          <pc:sldLayoutMkLst>
            <pc:docMk/>
            <pc:sldMasterMk cId="3746453065" sldId="2147483894"/>
            <pc:sldLayoutMk cId="2004346499" sldId="2147483898"/>
          </pc:sldLayoutMkLst>
        </pc:sldLayoutChg>
        <pc:sldLayoutChg chg="add del mod replId">
          <pc:chgData name="百岛 千秋" userId="2260c3bd0f9862ef" providerId="Windows Live" clId="Web-{1F010305-C396-4866-8F87-B3C6A591F299}" dt="2023-04-20T20:45:56.774" v="108"/>
          <pc:sldLayoutMkLst>
            <pc:docMk/>
            <pc:sldMasterMk cId="3746453065" sldId="2147483894"/>
            <pc:sldLayoutMk cId="349433689" sldId="2147483899"/>
          </pc:sldLayoutMkLst>
        </pc:sldLayoutChg>
        <pc:sldLayoutChg chg="add del mod replId">
          <pc:chgData name="百岛 千秋" userId="2260c3bd0f9862ef" providerId="Windows Live" clId="Web-{1F010305-C396-4866-8F87-B3C6A591F299}" dt="2023-04-20T20:45:56.774" v="108"/>
          <pc:sldLayoutMkLst>
            <pc:docMk/>
            <pc:sldMasterMk cId="3746453065" sldId="2147483894"/>
            <pc:sldLayoutMk cId="1535017323" sldId="2147483900"/>
          </pc:sldLayoutMkLst>
        </pc:sldLayoutChg>
        <pc:sldLayoutChg chg="add del mod replId">
          <pc:chgData name="百岛 千秋" userId="2260c3bd0f9862ef" providerId="Windows Live" clId="Web-{1F010305-C396-4866-8F87-B3C6A591F299}" dt="2023-04-20T20:45:56.774" v="108"/>
          <pc:sldLayoutMkLst>
            <pc:docMk/>
            <pc:sldMasterMk cId="3746453065" sldId="2147483894"/>
            <pc:sldLayoutMk cId="482584497" sldId="2147483901"/>
          </pc:sldLayoutMkLst>
        </pc:sldLayoutChg>
        <pc:sldLayoutChg chg="add del mod replId">
          <pc:chgData name="百岛 千秋" userId="2260c3bd0f9862ef" providerId="Windows Live" clId="Web-{1F010305-C396-4866-8F87-B3C6A591F299}" dt="2023-04-20T20:45:56.774" v="108"/>
          <pc:sldLayoutMkLst>
            <pc:docMk/>
            <pc:sldMasterMk cId="3746453065" sldId="2147483894"/>
            <pc:sldLayoutMk cId="1141742408" sldId="2147483902"/>
          </pc:sldLayoutMkLst>
        </pc:sldLayoutChg>
        <pc:sldLayoutChg chg="add del mod replId">
          <pc:chgData name="百岛 千秋" userId="2260c3bd0f9862ef" providerId="Windows Live" clId="Web-{1F010305-C396-4866-8F87-B3C6A591F299}" dt="2023-04-20T20:45:56.774" v="108"/>
          <pc:sldLayoutMkLst>
            <pc:docMk/>
            <pc:sldMasterMk cId="3746453065" sldId="2147483894"/>
            <pc:sldLayoutMk cId="1625488929" sldId="2147483903"/>
          </pc:sldLayoutMkLst>
        </pc:sldLayoutChg>
        <pc:sldLayoutChg chg="add del mod replId">
          <pc:chgData name="百岛 千秋" userId="2260c3bd0f9862ef" providerId="Windows Live" clId="Web-{1F010305-C396-4866-8F87-B3C6A591F299}" dt="2023-04-20T20:45:56.774" v="108"/>
          <pc:sldLayoutMkLst>
            <pc:docMk/>
            <pc:sldMasterMk cId="3746453065" sldId="2147483894"/>
            <pc:sldLayoutMk cId="1263305405" sldId="2147483904"/>
          </pc:sldLayoutMkLst>
        </pc:sldLayoutChg>
        <pc:sldLayoutChg chg="add del mod replId">
          <pc:chgData name="百岛 千秋" userId="2260c3bd0f9862ef" providerId="Windows Live" clId="Web-{1F010305-C396-4866-8F87-B3C6A591F299}" dt="2023-04-20T20:45:56.774" v="108"/>
          <pc:sldLayoutMkLst>
            <pc:docMk/>
            <pc:sldMasterMk cId="3746453065" sldId="2147483894"/>
            <pc:sldLayoutMk cId="2024839854" sldId="2147483905"/>
          </pc:sldLayoutMkLst>
        </pc:sldLayoutChg>
        <pc:sldLayoutChg chg="add del mod replId">
          <pc:chgData name="百岛 千秋" userId="2260c3bd0f9862ef" providerId="Windows Live" clId="Web-{1F010305-C396-4866-8F87-B3C6A591F299}" dt="2023-04-20T20:45:56.774" v="108"/>
          <pc:sldLayoutMkLst>
            <pc:docMk/>
            <pc:sldMasterMk cId="3746453065" sldId="2147483894"/>
            <pc:sldLayoutMk cId="3468836743" sldId="2147483906"/>
          </pc:sldLayoutMkLst>
        </pc:sldLayoutChg>
        <pc:sldLayoutChg chg="add del mod replId">
          <pc:chgData name="百岛 千秋" userId="2260c3bd0f9862ef" providerId="Windows Live" clId="Web-{1F010305-C396-4866-8F87-B3C6A591F299}" dt="2023-04-20T20:45:56.774" v="108"/>
          <pc:sldLayoutMkLst>
            <pc:docMk/>
            <pc:sldMasterMk cId="3746453065" sldId="2147483894"/>
            <pc:sldLayoutMk cId="2591869679" sldId="2147483907"/>
          </pc:sldLayoutMkLst>
        </pc:sldLayoutChg>
        <pc:sldLayoutChg chg="add del mod replId">
          <pc:chgData name="百岛 千秋" userId="2260c3bd0f9862ef" providerId="Windows Live" clId="Web-{1F010305-C396-4866-8F87-B3C6A591F299}" dt="2023-04-20T20:45:56.774" v="108"/>
          <pc:sldLayoutMkLst>
            <pc:docMk/>
            <pc:sldMasterMk cId="3746453065" sldId="2147483894"/>
            <pc:sldLayoutMk cId="3024518287" sldId="2147483908"/>
          </pc:sldLayoutMkLst>
        </pc:sldLayoutChg>
        <pc:sldLayoutChg chg="add del mod replId">
          <pc:chgData name="百岛 千秋" userId="2260c3bd0f9862ef" providerId="Windows Live" clId="Web-{1F010305-C396-4866-8F87-B3C6A591F299}" dt="2023-04-20T20:45:56.774" v="108"/>
          <pc:sldLayoutMkLst>
            <pc:docMk/>
            <pc:sldMasterMk cId="3746453065" sldId="2147483894"/>
            <pc:sldLayoutMk cId="4158469092" sldId="2147483909"/>
          </pc:sldLayoutMkLst>
        </pc:sldLayoutChg>
        <pc:sldLayoutChg chg="add del mod replId">
          <pc:chgData name="百岛 千秋" userId="2260c3bd0f9862ef" providerId="Windows Live" clId="Web-{1F010305-C396-4866-8F87-B3C6A591F299}" dt="2023-04-20T20:45:56.774" v="108"/>
          <pc:sldLayoutMkLst>
            <pc:docMk/>
            <pc:sldMasterMk cId="3746453065" sldId="2147483894"/>
            <pc:sldLayoutMk cId="3040548833" sldId="2147483910"/>
          </pc:sldLayoutMkLst>
        </pc:sldLayoutChg>
        <pc:sldLayoutChg chg="add del mod replId">
          <pc:chgData name="百岛 千秋" userId="2260c3bd0f9862ef" providerId="Windows Live" clId="Web-{1F010305-C396-4866-8F87-B3C6A591F299}" dt="2023-04-20T20:45:56.774" v="108"/>
          <pc:sldLayoutMkLst>
            <pc:docMk/>
            <pc:sldMasterMk cId="3746453065" sldId="2147483894"/>
            <pc:sldLayoutMk cId="3782438108" sldId="2147483911"/>
          </pc:sldLayoutMkLst>
        </pc:sldLayoutChg>
      </pc:sldMasterChg>
      <pc:sldMasterChg chg="add del addSldLayout delSldLayout modSldLayout">
        <pc:chgData name="百岛 千秋" userId="2260c3bd0f9862ef" providerId="Windows Live" clId="Web-{1F010305-C396-4866-8F87-B3C6A591F299}" dt="2023-04-20T20:46:02.602" v="109"/>
        <pc:sldMasterMkLst>
          <pc:docMk/>
          <pc:sldMasterMk cId="1635138729" sldId="2147483912"/>
        </pc:sldMasterMkLst>
        <pc:sldLayoutChg chg="add del mod replId">
          <pc:chgData name="百岛 千秋" userId="2260c3bd0f9862ef" providerId="Windows Live" clId="Web-{1F010305-C396-4866-8F87-B3C6A591F299}" dt="2023-04-20T20:46:02.602" v="109"/>
          <pc:sldLayoutMkLst>
            <pc:docMk/>
            <pc:sldMasterMk cId="1635138729" sldId="2147483912"/>
            <pc:sldLayoutMk cId="2517534550" sldId="2147483913"/>
          </pc:sldLayoutMkLst>
        </pc:sldLayoutChg>
        <pc:sldLayoutChg chg="add del mod replId">
          <pc:chgData name="百岛 千秋" userId="2260c3bd0f9862ef" providerId="Windows Live" clId="Web-{1F010305-C396-4866-8F87-B3C6A591F299}" dt="2023-04-20T20:46:02.602" v="109"/>
          <pc:sldLayoutMkLst>
            <pc:docMk/>
            <pc:sldMasterMk cId="1635138729" sldId="2147483912"/>
            <pc:sldLayoutMk cId="3899293808" sldId="2147483914"/>
          </pc:sldLayoutMkLst>
        </pc:sldLayoutChg>
        <pc:sldLayoutChg chg="add del mod replId">
          <pc:chgData name="百岛 千秋" userId="2260c3bd0f9862ef" providerId="Windows Live" clId="Web-{1F010305-C396-4866-8F87-B3C6A591F299}" dt="2023-04-20T20:46:02.602" v="109"/>
          <pc:sldLayoutMkLst>
            <pc:docMk/>
            <pc:sldMasterMk cId="1635138729" sldId="2147483912"/>
            <pc:sldLayoutMk cId="3779475590" sldId="2147483915"/>
          </pc:sldLayoutMkLst>
        </pc:sldLayoutChg>
        <pc:sldLayoutChg chg="add del mod replId">
          <pc:chgData name="百岛 千秋" userId="2260c3bd0f9862ef" providerId="Windows Live" clId="Web-{1F010305-C396-4866-8F87-B3C6A591F299}" dt="2023-04-20T20:46:02.602" v="109"/>
          <pc:sldLayoutMkLst>
            <pc:docMk/>
            <pc:sldMasterMk cId="1635138729" sldId="2147483912"/>
            <pc:sldLayoutMk cId="3626595556" sldId="2147483916"/>
          </pc:sldLayoutMkLst>
        </pc:sldLayoutChg>
        <pc:sldLayoutChg chg="add del mod replId">
          <pc:chgData name="百岛 千秋" userId="2260c3bd0f9862ef" providerId="Windows Live" clId="Web-{1F010305-C396-4866-8F87-B3C6A591F299}" dt="2023-04-20T20:46:02.602" v="109"/>
          <pc:sldLayoutMkLst>
            <pc:docMk/>
            <pc:sldMasterMk cId="1635138729" sldId="2147483912"/>
            <pc:sldLayoutMk cId="126620634" sldId="2147483917"/>
          </pc:sldLayoutMkLst>
        </pc:sldLayoutChg>
        <pc:sldLayoutChg chg="add del mod replId">
          <pc:chgData name="百岛 千秋" userId="2260c3bd0f9862ef" providerId="Windows Live" clId="Web-{1F010305-C396-4866-8F87-B3C6A591F299}" dt="2023-04-20T20:46:02.602" v="109"/>
          <pc:sldLayoutMkLst>
            <pc:docMk/>
            <pc:sldMasterMk cId="1635138729" sldId="2147483912"/>
            <pc:sldLayoutMk cId="4283559427" sldId="2147483918"/>
          </pc:sldLayoutMkLst>
        </pc:sldLayoutChg>
        <pc:sldLayoutChg chg="add del mod replId">
          <pc:chgData name="百岛 千秋" userId="2260c3bd0f9862ef" providerId="Windows Live" clId="Web-{1F010305-C396-4866-8F87-B3C6A591F299}" dt="2023-04-20T20:46:02.602" v="109"/>
          <pc:sldLayoutMkLst>
            <pc:docMk/>
            <pc:sldMasterMk cId="1635138729" sldId="2147483912"/>
            <pc:sldLayoutMk cId="2737012288" sldId="2147483919"/>
          </pc:sldLayoutMkLst>
        </pc:sldLayoutChg>
        <pc:sldLayoutChg chg="add del mod replId">
          <pc:chgData name="百岛 千秋" userId="2260c3bd0f9862ef" providerId="Windows Live" clId="Web-{1F010305-C396-4866-8F87-B3C6A591F299}" dt="2023-04-20T20:46:02.602" v="109"/>
          <pc:sldLayoutMkLst>
            <pc:docMk/>
            <pc:sldMasterMk cId="1635138729" sldId="2147483912"/>
            <pc:sldLayoutMk cId="2662379242" sldId="2147483920"/>
          </pc:sldLayoutMkLst>
        </pc:sldLayoutChg>
        <pc:sldLayoutChg chg="add del mod replId">
          <pc:chgData name="百岛 千秋" userId="2260c3bd0f9862ef" providerId="Windows Live" clId="Web-{1F010305-C396-4866-8F87-B3C6A591F299}" dt="2023-04-20T20:46:02.602" v="109"/>
          <pc:sldLayoutMkLst>
            <pc:docMk/>
            <pc:sldMasterMk cId="1635138729" sldId="2147483912"/>
            <pc:sldLayoutMk cId="3992732726" sldId="2147483921"/>
          </pc:sldLayoutMkLst>
        </pc:sldLayoutChg>
        <pc:sldLayoutChg chg="add del mod replId">
          <pc:chgData name="百岛 千秋" userId="2260c3bd0f9862ef" providerId="Windows Live" clId="Web-{1F010305-C396-4866-8F87-B3C6A591F299}" dt="2023-04-20T20:46:02.602" v="109"/>
          <pc:sldLayoutMkLst>
            <pc:docMk/>
            <pc:sldMasterMk cId="1635138729" sldId="2147483912"/>
            <pc:sldLayoutMk cId="2453666252" sldId="2147483922"/>
          </pc:sldLayoutMkLst>
        </pc:sldLayoutChg>
        <pc:sldLayoutChg chg="add del mod replId">
          <pc:chgData name="百岛 千秋" userId="2260c3bd0f9862ef" providerId="Windows Live" clId="Web-{1F010305-C396-4866-8F87-B3C6A591F299}" dt="2023-04-20T20:46:02.602" v="109"/>
          <pc:sldLayoutMkLst>
            <pc:docMk/>
            <pc:sldMasterMk cId="1635138729" sldId="2147483912"/>
            <pc:sldLayoutMk cId="3836480614" sldId="2147483923"/>
          </pc:sldLayoutMkLst>
        </pc:sldLayoutChg>
      </pc:sldMasterChg>
      <pc:sldMasterChg chg="add del addSldLayout delSldLayout modSldLayout">
        <pc:chgData name="百岛 千秋" userId="2260c3bd0f9862ef" providerId="Windows Live" clId="Web-{1F010305-C396-4866-8F87-B3C6A591F299}" dt="2023-04-20T20:46:17.962" v="110"/>
        <pc:sldMasterMkLst>
          <pc:docMk/>
          <pc:sldMasterMk cId="482215544" sldId="2147483924"/>
        </pc:sldMasterMkLst>
        <pc:sldLayoutChg chg="add del mod replId">
          <pc:chgData name="百岛 千秋" userId="2260c3bd0f9862ef" providerId="Windows Live" clId="Web-{1F010305-C396-4866-8F87-B3C6A591F299}" dt="2023-04-20T20:46:17.962" v="110"/>
          <pc:sldLayoutMkLst>
            <pc:docMk/>
            <pc:sldMasterMk cId="482215544" sldId="2147483924"/>
            <pc:sldLayoutMk cId="2608572289" sldId="2147483925"/>
          </pc:sldLayoutMkLst>
        </pc:sldLayoutChg>
        <pc:sldLayoutChg chg="add del mod replId">
          <pc:chgData name="百岛 千秋" userId="2260c3bd0f9862ef" providerId="Windows Live" clId="Web-{1F010305-C396-4866-8F87-B3C6A591F299}" dt="2023-04-20T20:46:17.962" v="110"/>
          <pc:sldLayoutMkLst>
            <pc:docMk/>
            <pc:sldMasterMk cId="482215544" sldId="2147483924"/>
            <pc:sldLayoutMk cId="2144690487" sldId="2147483926"/>
          </pc:sldLayoutMkLst>
        </pc:sldLayoutChg>
        <pc:sldLayoutChg chg="add del mod replId">
          <pc:chgData name="百岛 千秋" userId="2260c3bd0f9862ef" providerId="Windows Live" clId="Web-{1F010305-C396-4866-8F87-B3C6A591F299}" dt="2023-04-20T20:46:17.962" v="110"/>
          <pc:sldLayoutMkLst>
            <pc:docMk/>
            <pc:sldMasterMk cId="482215544" sldId="2147483924"/>
            <pc:sldLayoutMk cId="1796732505" sldId="2147483927"/>
          </pc:sldLayoutMkLst>
        </pc:sldLayoutChg>
        <pc:sldLayoutChg chg="add del mod replId">
          <pc:chgData name="百岛 千秋" userId="2260c3bd0f9862ef" providerId="Windows Live" clId="Web-{1F010305-C396-4866-8F87-B3C6A591F299}" dt="2023-04-20T20:46:17.962" v="110"/>
          <pc:sldLayoutMkLst>
            <pc:docMk/>
            <pc:sldMasterMk cId="482215544" sldId="2147483924"/>
            <pc:sldLayoutMk cId="3372043511" sldId="2147483928"/>
          </pc:sldLayoutMkLst>
        </pc:sldLayoutChg>
        <pc:sldLayoutChg chg="add del mod replId">
          <pc:chgData name="百岛 千秋" userId="2260c3bd0f9862ef" providerId="Windows Live" clId="Web-{1F010305-C396-4866-8F87-B3C6A591F299}" dt="2023-04-20T20:46:17.962" v="110"/>
          <pc:sldLayoutMkLst>
            <pc:docMk/>
            <pc:sldMasterMk cId="482215544" sldId="2147483924"/>
            <pc:sldLayoutMk cId="2366290116" sldId="2147483929"/>
          </pc:sldLayoutMkLst>
        </pc:sldLayoutChg>
        <pc:sldLayoutChg chg="add del mod replId">
          <pc:chgData name="百岛 千秋" userId="2260c3bd0f9862ef" providerId="Windows Live" clId="Web-{1F010305-C396-4866-8F87-B3C6A591F299}" dt="2023-04-20T20:46:17.962" v="110"/>
          <pc:sldLayoutMkLst>
            <pc:docMk/>
            <pc:sldMasterMk cId="482215544" sldId="2147483924"/>
            <pc:sldLayoutMk cId="3854996857" sldId="2147483930"/>
          </pc:sldLayoutMkLst>
        </pc:sldLayoutChg>
        <pc:sldLayoutChg chg="add del mod replId">
          <pc:chgData name="百岛 千秋" userId="2260c3bd0f9862ef" providerId="Windows Live" clId="Web-{1F010305-C396-4866-8F87-B3C6A591F299}" dt="2023-04-20T20:46:17.962" v="110"/>
          <pc:sldLayoutMkLst>
            <pc:docMk/>
            <pc:sldMasterMk cId="482215544" sldId="2147483924"/>
            <pc:sldLayoutMk cId="4143215372" sldId="2147483931"/>
          </pc:sldLayoutMkLst>
        </pc:sldLayoutChg>
        <pc:sldLayoutChg chg="add del mod replId">
          <pc:chgData name="百岛 千秋" userId="2260c3bd0f9862ef" providerId="Windows Live" clId="Web-{1F010305-C396-4866-8F87-B3C6A591F299}" dt="2023-04-20T20:46:17.962" v="110"/>
          <pc:sldLayoutMkLst>
            <pc:docMk/>
            <pc:sldMasterMk cId="482215544" sldId="2147483924"/>
            <pc:sldLayoutMk cId="3821603358" sldId="2147483932"/>
          </pc:sldLayoutMkLst>
        </pc:sldLayoutChg>
        <pc:sldLayoutChg chg="add del mod replId">
          <pc:chgData name="百岛 千秋" userId="2260c3bd0f9862ef" providerId="Windows Live" clId="Web-{1F010305-C396-4866-8F87-B3C6A591F299}" dt="2023-04-20T20:46:17.962" v="110"/>
          <pc:sldLayoutMkLst>
            <pc:docMk/>
            <pc:sldMasterMk cId="482215544" sldId="2147483924"/>
            <pc:sldLayoutMk cId="1504398356" sldId="2147483933"/>
          </pc:sldLayoutMkLst>
        </pc:sldLayoutChg>
        <pc:sldLayoutChg chg="add del mod replId">
          <pc:chgData name="百岛 千秋" userId="2260c3bd0f9862ef" providerId="Windows Live" clId="Web-{1F010305-C396-4866-8F87-B3C6A591F299}" dt="2023-04-20T20:46:17.962" v="110"/>
          <pc:sldLayoutMkLst>
            <pc:docMk/>
            <pc:sldMasterMk cId="482215544" sldId="2147483924"/>
            <pc:sldLayoutMk cId="1735910884" sldId="2147483934"/>
          </pc:sldLayoutMkLst>
        </pc:sldLayoutChg>
        <pc:sldLayoutChg chg="add del mod replId">
          <pc:chgData name="百岛 千秋" userId="2260c3bd0f9862ef" providerId="Windows Live" clId="Web-{1F010305-C396-4866-8F87-B3C6A591F299}" dt="2023-04-20T20:46:17.962" v="110"/>
          <pc:sldLayoutMkLst>
            <pc:docMk/>
            <pc:sldMasterMk cId="482215544" sldId="2147483924"/>
            <pc:sldLayoutMk cId="1445516341" sldId="2147483935"/>
          </pc:sldLayoutMkLst>
        </pc:sldLayoutChg>
      </pc:sldMasterChg>
      <pc:sldMasterChg chg="add del addSldLayout delSldLayout modSldLayout">
        <pc:chgData name="百岛 千秋" userId="2260c3bd0f9862ef" providerId="Windows Live" clId="Web-{1F010305-C396-4866-8F87-B3C6A591F299}" dt="2023-04-20T20:46:28.415" v="111"/>
        <pc:sldMasterMkLst>
          <pc:docMk/>
          <pc:sldMasterMk cId="2939858628" sldId="2147483936"/>
        </pc:sldMasterMkLst>
        <pc:sldLayoutChg chg="add del mod replId">
          <pc:chgData name="百岛 千秋" userId="2260c3bd0f9862ef" providerId="Windows Live" clId="Web-{1F010305-C396-4866-8F87-B3C6A591F299}" dt="2023-04-20T20:46:28.415" v="111"/>
          <pc:sldLayoutMkLst>
            <pc:docMk/>
            <pc:sldMasterMk cId="2939858628" sldId="2147483936"/>
            <pc:sldLayoutMk cId="4094036663" sldId="2147483937"/>
          </pc:sldLayoutMkLst>
        </pc:sldLayoutChg>
        <pc:sldLayoutChg chg="add del mod replId">
          <pc:chgData name="百岛 千秋" userId="2260c3bd0f9862ef" providerId="Windows Live" clId="Web-{1F010305-C396-4866-8F87-B3C6A591F299}" dt="2023-04-20T20:46:28.415" v="111"/>
          <pc:sldLayoutMkLst>
            <pc:docMk/>
            <pc:sldMasterMk cId="2939858628" sldId="2147483936"/>
            <pc:sldLayoutMk cId="843457313" sldId="2147483938"/>
          </pc:sldLayoutMkLst>
        </pc:sldLayoutChg>
        <pc:sldLayoutChg chg="add del mod replId">
          <pc:chgData name="百岛 千秋" userId="2260c3bd0f9862ef" providerId="Windows Live" clId="Web-{1F010305-C396-4866-8F87-B3C6A591F299}" dt="2023-04-20T20:46:28.415" v="111"/>
          <pc:sldLayoutMkLst>
            <pc:docMk/>
            <pc:sldMasterMk cId="2939858628" sldId="2147483936"/>
            <pc:sldLayoutMk cId="1933925868" sldId="2147483939"/>
          </pc:sldLayoutMkLst>
        </pc:sldLayoutChg>
        <pc:sldLayoutChg chg="add del mod replId">
          <pc:chgData name="百岛 千秋" userId="2260c3bd0f9862ef" providerId="Windows Live" clId="Web-{1F010305-C396-4866-8F87-B3C6A591F299}" dt="2023-04-20T20:46:28.415" v="111"/>
          <pc:sldLayoutMkLst>
            <pc:docMk/>
            <pc:sldMasterMk cId="2939858628" sldId="2147483936"/>
            <pc:sldLayoutMk cId="1400011243" sldId="2147483940"/>
          </pc:sldLayoutMkLst>
        </pc:sldLayoutChg>
        <pc:sldLayoutChg chg="add del mod replId">
          <pc:chgData name="百岛 千秋" userId="2260c3bd0f9862ef" providerId="Windows Live" clId="Web-{1F010305-C396-4866-8F87-B3C6A591F299}" dt="2023-04-20T20:46:28.415" v="111"/>
          <pc:sldLayoutMkLst>
            <pc:docMk/>
            <pc:sldMasterMk cId="2939858628" sldId="2147483936"/>
            <pc:sldLayoutMk cId="3499886138" sldId="2147483941"/>
          </pc:sldLayoutMkLst>
        </pc:sldLayoutChg>
        <pc:sldLayoutChg chg="add del mod replId">
          <pc:chgData name="百岛 千秋" userId="2260c3bd0f9862ef" providerId="Windows Live" clId="Web-{1F010305-C396-4866-8F87-B3C6A591F299}" dt="2023-04-20T20:46:28.415" v="111"/>
          <pc:sldLayoutMkLst>
            <pc:docMk/>
            <pc:sldMasterMk cId="2939858628" sldId="2147483936"/>
            <pc:sldLayoutMk cId="2934247890" sldId="2147483942"/>
          </pc:sldLayoutMkLst>
        </pc:sldLayoutChg>
        <pc:sldLayoutChg chg="add del mod replId">
          <pc:chgData name="百岛 千秋" userId="2260c3bd0f9862ef" providerId="Windows Live" clId="Web-{1F010305-C396-4866-8F87-B3C6A591F299}" dt="2023-04-20T20:46:28.415" v="111"/>
          <pc:sldLayoutMkLst>
            <pc:docMk/>
            <pc:sldMasterMk cId="2939858628" sldId="2147483936"/>
            <pc:sldLayoutMk cId="1996899479" sldId="2147483943"/>
          </pc:sldLayoutMkLst>
        </pc:sldLayoutChg>
        <pc:sldLayoutChg chg="add del mod replId">
          <pc:chgData name="百岛 千秋" userId="2260c3bd0f9862ef" providerId="Windows Live" clId="Web-{1F010305-C396-4866-8F87-B3C6A591F299}" dt="2023-04-20T20:46:28.415" v="111"/>
          <pc:sldLayoutMkLst>
            <pc:docMk/>
            <pc:sldMasterMk cId="2939858628" sldId="2147483936"/>
            <pc:sldLayoutMk cId="3522453821" sldId="2147483944"/>
          </pc:sldLayoutMkLst>
        </pc:sldLayoutChg>
        <pc:sldLayoutChg chg="add del mod replId">
          <pc:chgData name="百岛 千秋" userId="2260c3bd0f9862ef" providerId="Windows Live" clId="Web-{1F010305-C396-4866-8F87-B3C6A591F299}" dt="2023-04-20T20:46:28.415" v="111"/>
          <pc:sldLayoutMkLst>
            <pc:docMk/>
            <pc:sldMasterMk cId="2939858628" sldId="2147483936"/>
            <pc:sldLayoutMk cId="1346176079" sldId="2147483945"/>
          </pc:sldLayoutMkLst>
        </pc:sldLayoutChg>
        <pc:sldLayoutChg chg="add del mod replId">
          <pc:chgData name="百岛 千秋" userId="2260c3bd0f9862ef" providerId="Windows Live" clId="Web-{1F010305-C396-4866-8F87-B3C6A591F299}" dt="2023-04-20T20:46:28.415" v="111"/>
          <pc:sldLayoutMkLst>
            <pc:docMk/>
            <pc:sldMasterMk cId="2939858628" sldId="2147483936"/>
            <pc:sldLayoutMk cId="3708701562" sldId="2147483946"/>
          </pc:sldLayoutMkLst>
        </pc:sldLayoutChg>
        <pc:sldLayoutChg chg="add del mod replId">
          <pc:chgData name="百岛 千秋" userId="2260c3bd0f9862ef" providerId="Windows Live" clId="Web-{1F010305-C396-4866-8F87-B3C6A591F299}" dt="2023-04-20T20:46:28.415" v="111"/>
          <pc:sldLayoutMkLst>
            <pc:docMk/>
            <pc:sldMasterMk cId="2939858628" sldId="2147483936"/>
            <pc:sldLayoutMk cId="1799381332" sldId="2147483947"/>
          </pc:sldLayoutMkLst>
        </pc:sldLayoutChg>
        <pc:sldLayoutChg chg="add del mod replId">
          <pc:chgData name="百岛 千秋" userId="2260c3bd0f9862ef" providerId="Windows Live" clId="Web-{1F010305-C396-4866-8F87-B3C6A591F299}" dt="2023-04-20T20:46:28.415" v="111"/>
          <pc:sldLayoutMkLst>
            <pc:docMk/>
            <pc:sldMasterMk cId="2939858628" sldId="2147483936"/>
            <pc:sldLayoutMk cId="2894274898" sldId="2147483948"/>
          </pc:sldLayoutMkLst>
        </pc:sldLayoutChg>
        <pc:sldLayoutChg chg="add del mod replId">
          <pc:chgData name="百岛 千秋" userId="2260c3bd0f9862ef" providerId="Windows Live" clId="Web-{1F010305-C396-4866-8F87-B3C6A591F299}" dt="2023-04-20T20:46:28.415" v="111"/>
          <pc:sldLayoutMkLst>
            <pc:docMk/>
            <pc:sldMasterMk cId="2939858628" sldId="2147483936"/>
            <pc:sldLayoutMk cId="554451809" sldId="2147483949"/>
          </pc:sldLayoutMkLst>
        </pc:sldLayoutChg>
        <pc:sldLayoutChg chg="add del mod replId">
          <pc:chgData name="百岛 千秋" userId="2260c3bd0f9862ef" providerId="Windows Live" clId="Web-{1F010305-C396-4866-8F87-B3C6A591F299}" dt="2023-04-20T20:46:28.415" v="111"/>
          <pc:sldLayoutMkLst>
            <pc:docMk/>
            <pc:sldMasterMk cId="2939858628" sldId="2147483936"/>
            <pc:sldLayoutMk cId="1202583199" sldId="2147483950"/>
          </pc:sldLayoutMkLst>
        </pc:sldLayoutChg>
        <pc:sldLayoutChg chg="add del mod replId">
          <pc:chgData name="百岛 千秋" userId="2260c3bd0f9862ef" providerId="Windows Live" clId="Web-{1F010305-C396-4866-8F87-B3C6A591F299}" dt="2023-04-20T20:46:28.415" v="111"/>
          <pc:sldLayoutMkLst>
            <pc:docMk/>
            <pc:sldMasterMk cId="2939858628" sldId="2147483936"/>
            <pc:sldLayoutMk cId="907796659" sldId="2147483951"/>
          </pc:sldLayoutMkLst>
        </pc:sldLayoutChg>
        <pc:sldLayoutChg chg="add del mod replId">
          <pc:chgData name="百岛 千秋" userId="2260c3bd0f9862ef" providerId="Windows Live" clId="Web-{1F010305-C396-4866-8F87-B3C6A591F299}" dt="2023-04-20T20:46:28.415" v="111"/>
          <pc:sldLayoutMkLst>
            <pc:docMk/>
            <pc:sldMasterMk cId="2939858628" sldId="2147483936"/>
            <pc:sldLayoutMk cId="3517975459" sldId="2147483952"/>
          </pc:sldLayoutMkLst>
        </pc:sldLayoutChg>
        <pc:sldLayoutChg chg="add del mod replId">
          <pc:chgData name="百岛 千秋" userId="2260c3bd0f9862ef" providerId="Windows Live" clId="Web-{1F010305-C396-4866-8F87-B3C6A591F299}" dt="2023-04-20T20:46:28.415" v="111"/>
          <pc:sldLayoutMkLst>
            <pc:docMk/>
            <pc:sldMasterMk cId="2939858628" sldId="2147483936"/>
            <pc:sldLayoutMk cId="3377478057" sldId="2147483953"/>
          </pc:sldLayoutMkLst>
        </pc:sldLayoutChg>
      </pc:sldMasterChg>
      <pc:sldMasterChg chg="add del addSldLayout delSldLayout modSldLayout">
        <pc:chgData name="百岛 千秋" userId="2260c3bd0f9862ef" providerId="Windows Live" clId="Web-{1F010305-C396-4866-8F87-B3C6A591F299}" dt="2023-04-20T20:46:33.728" v="112"/>
        <pc:sldMasterMkLst>
          <pc:docMk/>
          <pc:sldMasterMk cId="2366296352" sldId="2147483954"/>
        </pc:sldMasterMkLst>
        <pc:sldLayoutChg chg="add del mod replId">
          <pc:chgData name="百岛 千秋" userId="2260c3bd0f9862ef" providerId="Windows Live" clId="Web-{1F010305-C396-4866-8F87-B3C6A591F299}" dt="2023-04-20T20:46:33.728" v="112"/>
          <pc:sldLayoutMkLst>
            <pc:docMk/>
            <pc:sldMasterMk cId="2366296352" sldId="2147483954"/>
            <pc:sldLayoutMk cId="3111297311" sldId="2147483955"/>
          </pc:sldLayoutMkLst>
        </pc:sldLayoutChg>
        <pc:sldLayoutChg chg="add del mod replId">
          <pc:chgData name="百岛 千秋" userId="2260c3bd0f9862ef" providerId="Windows Live" clId="Web-{1F010305-C396-4866-8F87-B3C6A591F299}" dt="2023-04-20T20:46:33.728" v="112"/>
          <pc:sldLayoutMkLst>
            <pc:docMk/>
            <pc:sldMasterMk cId="2366296352" sldId="2147483954"/>
            <pc:sldLayoutMk cId="271458133" sldId="2147483956"/>
          </pc:sldLayoutMkLst>
        </pc:sldLayoutChg>
        <pc:sldLayoutChg chg="add del mod replId">
          <pc:chgData name="百岛 千秋" userId="2260c3bd0f9862ef" providerId="Windows Live" clId="Web-{1F010305-C396-4866-8F87-B3C6A591F299}" dt="2023-04-20T20:46:33.728" v="112"/>
          <pc:sldLayoutMkLst>
            <pc:docMk/>
            <pc:sldMasterMk cId="2366296352" sldId="2147483954"/>
            <pc:sldLayoutMk cId="326986646" sldId="2147483957"/>
          </pc:sldLayoutMkLst>
        </pc:sldLayoutChg>
        <pc:sldLayoutChg chg="add del mod replId">
          <pc:chgData name="百岛 千秋" userId="2260c3bd0f9862ef" providerId="Windows Live" clId="Web-{1F010305-C396-4866-8F87-B3C6A591F299}" dt="2023-04-20T20:46:33.728" v="112"/>
          <pc:sldLayoutMkLst>
            <pc:docMk/>
            <pc:sldMasterMk cId="2366296352" sldId="2147483954"/>
            <pc:sldLayoutMk cId="2249966231" sldId="2147483958"/>
          </pc:sldLayoutMkLst>
        </pc:sldLayoutChg>
        <pc:sldLayoutChg chg="add del mod replId">
          <pc:chgData name="百岛 千秋" userId="2260c3bd0f9862ef" providerId="Windows Live" clId="Web-{1F010305-C396-4866-8F87-B3C6A591F299}" dt="2023-04-20T20:46:33.728" v="112"/>
          <pc:sldLayoutMkLst>
            <pc:docMk/>
            <pc:sldMasterMk cId="2366296352" sldId="2147483954"/>
            <pc:sldLayoutMk cId="1144582553" sldId="2147483959"/>
          </pc:sldLayoutMkLst>
        </pc:sldLayoutChg>
        <pc:sldLayoutChg chg="add del mod replId">
          <pc:chgData name="百岛 千秋" userId="2260c3bd0f9862ef" providerId="Windows Live" clId="Web-{1F010305-C396-4866-8F87-B3C6A591F299}" dt="2023-04-20T20:46:33.728" v="112"/>
          <pc:sldLayoutMkLst>
            <pc:docMk/>
            <pc:sldMasterMk cId="2366296352" sldId="2147483954"/>
            <pc:sldLayoutMk cId="157342862" sldId="2147483960"/>
          </pc:sldLayoutMkLst>
        </pc:sldLayoutChg>
        <pc:sldLayoutChg chg="add del mod replId">
          <pc:chgData name="百岛 千秋" userId="2260c3bd0f9862ef" providerId="Windows Live" clId="Web-{1F010305-C396-4866-8F87-B3C6A591F299}" dt="2023-04-20T20:46:33.728" v="112"/>
          <pc:sldLayoutMkLst>
            <pc:docMk/>
            <pc:sldMasterMk cId="2366296352" sldId="2147483954"/>
            <pc:sldLayoutMk cId="3745120261" sldId="2147483961"/>
          </pc:sldLayoutMkLst>
        </pc:sldLayoutChg>
        <pc:sldLayoutChg chg="add del mod replId">
          <pc:chgData name="百岛 千秋" userId="2260c3bd0f9862ef" providerId="Windows Live" clId="Web-{1F010305-C396-4866-8F87-B3C6A591F299}" dt="2023-04-20T20:46:33.728" v="112"/>
          <pc:sldLayoutMkLst>
            <pc:docMk/>
            <pc:sldMasterMk cId="2366296352" sldId="2147483954"/>
            <pc:sldLayoutMk cId="996153235" sldId="2147483962"/>
          </pc:sldLayoutMkLst>
        </pc:sldLayoutChg>
        <pc:sldLayoutChg chg="add del mod replId">
          <pc:chgData name="百岛 千秋" userId="2260c3bd0f9862ef" providerId="Windows Live" clId="Web-{1F010305-C396-4866-8F87-B3C6A591F299}" dt="2023-04-20T20:46:33.728" v="112"/>
          <pc:sldLayoutMkLst>
            <pc:docMk/>
            <pc:sldMasterMk cId="2366296352" sldId="2147483954"/>
            <pc:sldLayoutMk cId="1876590148" sldId="2147483963"/>
          </pc:sldLayoutMkLst>
        </pc:sldLayoutChg>
        <pc:sldLayoutChg chg="add del mod replId">
          <pc:chgData name="百岛 千秋" userId="2260c3bd0f9862ef" providerId="Windows Live" clId="Web-{1F010305-C396-4866-8F87-B3C6A591F299}" dt="2023-04-20T20:46:33.728" v="112"/>
          <pc:sldLayoutMkLst>
            <pc:docMk/>
            <pc:sldMasterMk cId="2366296352" sldId="2147483954"/>
            <pc:sldLayoutMk cId="3517022684" sldId="2147483964"/>
          </pc:sldLayoutMkLst>
        </pc:sldLayoutChg>
        <pc:sldLayoutChg chg="add del mod replId">
          <pc:chgData name="百岛 千秋" userId="2260c3bd0f9862ef" providerId="Windows Live" clId="Web-{1F010305-C396-4866-8F87-B3C6A591F299}" dt="2023-04-20T20:46:33.728" v="112"/>
          <pc:sldLayoutMkLst>
            <pc:docMk/>
            <pc:sldMasterMk cId="2366296352" sldId="2147483954"/>
            <pc:sldLayoutMk cId="3544411397" sldId="2147483965"/>
          </pc:sldLayoutMkLst>
        </pc:sldLayoutChg>
      </pc:sldMasterChg>
      <pc:sldMasterChg chg="add del addSldLayout delSldLayout modSldLayout">
        <pc:chgData name="百岛 千秋" userId="2260c3bd0f9862ef" providerId="Windows Live" clId="Web-{1F010305-C396-4866-8F87-B3C6A591F299}" dt="2023-04-20T20:46:42.025" v="113"/>
        <pc:sldMasterMkLst>
          <pc:docMk/>
          <pc:sldMasterMk cId="765327434" sldId="2147483966"/>
        </pc:sldMasterMkLst>
        <pc:sldLayoutChg chg="add del mod replId">
          <pc:chgData name="百岛 千秋" userId="2260c3bd0f9862ef" providerId="Windows Live" clId="Web-{1F010305-C396-4866-8F87-B3C6A591F299}" dt="2023-04-20T20:46:42.025" v="113"/>
          <pc:sldLayoutMkLst>
            <pc:docMk/>
            <pc:sldMasterMk cId="765327434" sldId="2147483966"/>
            <pc:sldLayoutMk cId="1596822354" sldId="2147483967"/>
          </pc:sldLayoutMkLst>
        </pc:sldLayoutChg>
        <pc:sldLayoutChg chg="add del mod replId">
          <pc:chgData name="百岛 千秋" userId="2260c3bd0f9862ef" providerId="Windows Live" clId="Web-{1F010305-C396-4866-8F87-B3C6A591F299}" dt="2023-04-20T20:46:42.025" v="113"/>
          <pc:sldLayoutMkLst>
            <pc:docMk/>
            <pc:sldMasterMk cId="765327434" sldId="2147483966"/>
            <pc:sldLayoutMk cId="2400675343" sldId="2147483968"/>
          </pc:sldLayoutMkLst>
        </pc:sldLayoutChg>
        <pc:sldLayoutChg chg="add del mod replId">
          <pc:chgData name="百岛 千秋" userId="2260c3bd0f9862ef" providerId="Windows Live" clId="Web-{1F010305-C396-4866-8F87-B3C6A591F299}" dt="2023-04-20T20:46:42.025" v="113"/>
          <pc:sldLayoutMkLst>
            <pc:docMk/>
            <pc:sldMasterMk cId="765327434" sldId="2147483966"/>
            <pc:sldLayoutMk cId="1659551604" sldId="2147483969"/>
          </pc:sldLayoutMkLst>
        </pc:sldLayoutChg>
        <pc:sldLayoutChg chg="add del mod replId">
          <pc:chgData name="百岛 千秋" userId="2260c3bd0f9862ef" providerId="Windows Live" clId="Web-{1F010305-C396-4866-8F87-B3C6A591F299}" dt="2023-04-20T20:46:42.025" v="113"/>
          <pc:sldLayoutMkLst>
            <pc:docMk/>
            <pc:sldMasterMk cId="765327434" sldId="2147483966"/>
            <pc:sldLayoutMk cId="3680018104" sldId="2147483970"/>
          </pc:sldLayoutMkLst>
        </pc:sldLayoutChg>
        <pc:sldLayoutChg chg="add del mod replId">
          <pc:chgData name="百岛 千秋" userId="2260c3bd0f9862ef" providerId="Windows Live" clId="Web-{1F010305-C396-4866-8F87-B3C6A591F299}" dt="2023-04-20T20:46:42.025" v="113"/>
          <pc:sldLayoutMkLst>
            <pc:docMk/>
            <pc:sldMasterMk cId="765327434" sldId="2147483966"/>
            <pc:sldLayoutMk cId="3482919476" sldId="2147483971"/>
          </pc:sldLayoutMkLst>
        </pc:sldLayoutChg>
        <pc:sldLayoutChg chg="add del mod replId">
          <pc:chgData name="百岛 千秋" userId="2260c3bd0f9862ef" providerId="Windows Live" clId="Web-{1F010305-C396-4866-8F87-B3C6A591F299}" dt="2023-04-20T20:46:42.025" v="113"/>
          <pc:sldLayoutMkLst>
            <pc:docMk/>
            <pc:sldMasterMk cId="765327434" sldId="2147483966"/>
            <pc:sldLayoutMk cId="2986482009" sldId="2147483972"/>
          </pc:sldLayoutMkLst>
        </pc:sldLayoutChg>
        <pc:sldLayoutChg chg="add del mod replId">
          <pc:chgData name="百岛 千秋" userId="2260c3bd0f9862ef" providerId="Windows Live" clId="Web-{1F010305-C396-4866-8F87-B3C6A591F299}" dt="2023-04-20T20:46:42.025" v="113"/>
          <pc:sldLayoutMkLst>
            <pc:docMk/>
            <pc:sldMasterMk cId="765327434" sldId="2147483966"/>
            <pc:sldLayoutMk cId="3977227389" sldId="2147483973"/>
          </pc:sldLayoutMkLst>
        </pc:sldLayoutChg>
        <pc:sldLayoutChg chg="add del mod replId">
          <pc:chgData name="百岛 千秋" userId="2260c3bd0f9862ef" providerId="Windows Live" clId="Web-{1F010305-C396-4866-8F87-B3C6A591F299}" dt="2023-04-20T20:46:42.025" v="113"/>
          <pc:sldLayoutMkLst>
            <pc:docMk/>
            <pc:sldMasterMk cId="765327434" sldId="2147483966"/>
            <pc:sldLayoutMk cId="3332709189" sldId="2147483974"/>
          </pc:sldLayoutMkLst>
        </pc:sldLayoutChg>
        <pc:sldLayoutChg chg="add del mod replId">
          <pc:chgData name="百岛 千秋" userId="2260c3bd0f9862ef" providerId="Windows Live" clId="Web-{1F010305-C396-4866-8F87-B3C6A591F299}" dt="2023-04-20T20:46:42.025" v="113"/>
          <pc:sldLayoutMkLst>
            <pc:docMk/>
            <pc:sldMasterMk cId="765327434" sldId="2147483966"/>
            <pc:sldLayoutMk cId="3165332112" sldId="2147483975"/>
          </pc:sldLayoutMkLst>
        </pc:sldLayoutChg>
        <pc:sldLayoutChg chg="add del mod replId">
          <pc:chgData name="百岛 千秋" userId="2260c3bd0f9862ef" providerId="Windows Live" clId="Web-{1F010305-C396-4866-8F87-B3C6A591F299}" dt="2023-04-20T20:46:42.025" v="113"/>
          <pc:sldLayoutMkLst>
            <pc:docMk/>
            <pc:sldMasterMk cId="765327434" sldId="2147483966"/>
            <pc:sldLayoutMk cId="3731300117" sldId="2147483976"/>
          </pc:sldLayoutMkLst>
        </pc:sldLayoutChg>
        <pc:sldLayoutChg chg="add del mod replId">
          <pc:chgData name="百岛 千秋" userId="2260c3bd0f9862ef" providerId="Windows Live" clId="Web-{1F010305-C396-4866-8F87-B3C6A591F299}" dt="2023-04-20T20:46:42.025" v="113"/>
          <pc:sldLayoutMkLst>
            <pc:docMk/>
            <pc:sldMasterMk cId="765327434" sldId="2147483966"/>
            <pc:sldLayoutMk cId="1899049242" sldId="2147483977"/>
          </pc:sldLayoutMkLst>
        </pc:sldLayoutChg>
      </pc:sldMasterChg>
      <pc:sldMasterChg chg="add del addSldLayout delSldLayout modSldLayout">
        <pc:chgData name="百岛 千秋" userId="2260c3bd0f9862ef" providerId="Windows Live" clId="Web-{1F010305-C396-4866-8F87-B3C6A591F299}" dt="2023-04-20T20:47:55.746" v="122"/>
        <pc:sldMasterMkLst>
          <pc:docMk/>
          <pc:sldMasterMk cId="3722123556" sldId="2147483978"/>
        </pc:sldMasterMkLst>
        <pc:sldLayoutChg chg="add del mod replId">
          <pc:chgData name="百岛 千秋" userId="2260c3bd0f9862ef" providerId="Windows Live" clId="Web-{1F010305-C396-4866-8F87-B3C6A591F299}" dt="2023-04-20T20:47:55.746" v="122"/>
          <pc:sldLayoutMkLst>
            <pc:docMk/>
            <pc:sldMasterMk cId="3722123556" sldId="2147483978"/>
            <pc:sldLayoutMk cId="3269527458" sldId="2147483979"/>
          </pc:sldLayoutMkLst>
        </pc:sldLayoutChg>
        <pc:sldLayoutChg chg="add del mod replId">
          <pc:chgData name="百岛 千秋" userId="2260c3bd0f9862ef" providerId="Windows Live" clId="Web-{1F010305-C396-4866-8F87-B3C6A591F299}" dt="2023-04-20T20:47:55.746" v="122"/>
          <pc:sldLayoutMkLst>
            <pc:docMk/>
            <pc:sldMasterMk cId="3722123556" sldId="2147483978"/>
            <pc:sldLayoutMk cId="507706065" sldId="2147483980"/>
          </pc:sldLayoutMkLst>
        </pc:sldLayoutChg>
        <pc:sldLayoutChg chg="add del mod replId">
          <pc:chgData name="百岛 千秋" userId="2260c3bd0f9862ef" providerId="Windows Live" clId="Web-{1F010305-C396-4866-8F87-B3C6A591F299}" dt="2023-04-20T20:47:55.746" v="122"/>
          <pc:sldLayoutMkLst>
            <pc:docMk/>
            <pc:sldMasterMk cId="3722123556" sldId="2147483978"/>
            <pc:sldLayoutMk cId="3213744235" sldId="2147483981"/>
          </pc:sldLayoutMkLst>
        </pc:sldLayoutChg>
        <pc:sldLayoutChg chg="add del mod replId">
          <pc:chgData name="百岛 千秋" userId="2260c3bd0f9862ef" providerId="Windows Live" clId="Web-{1F010305-C396-4866-8F87-B3C6A591F299}" dt="2023-04-20T20:47:55.746" v="122"/>
          <pc:sldLayoutMkLst>
            <pc:docMk/>
            <pc:sldMasterMk cId="3722123556" sldId="2147483978"/>
            <pc:sldLayoutMk cId="2702771563" sldId="2147483982"/>
          </pc:sldLayoutMkLst>
        </pc:sldLayoutChg>
        <pc:sldLayoutChg chg="add del mod replId">
          <pc:chgData name="百岛 千秋" userId="2260c3bd0f9862ef" providerId="Windows Live" clId="Web-{1F010305-C396-4866-8F87-B3C6A591F299}" dt="2023-04-20T20:47:55.746" v="122"/>
          <pc:sldLayoutMkLst>
            <pc:docMk/>
            <pc:sldMasterMk cId="3722123556" sldId="2147483978"/>
            <pc:sldLayoutMk cId="3929124291" sldId="2147483983"/>
          </pc:sldLayoutMkLst>
        </pc:sldLayoutChg>
        <pc:sldLayoutChg chg="add del mod replId">
          <pc:chgData name="百岛 千秋" userId="2260c3bd0f9862ef" providerId="Windows Live" clId="Web-{1F010305-C396-4866-8F87-B3C6A591F299}" dt="2023-04-20T20:47:55.746" v="122"/>
          <pc:sldLayoutMkLst>
            <pc:docMk/>
            <pc:sldMasterMk cId="3722123556" sldId="2147483978"/>
            <pc:sldLayoutMk cId="2793724963" sldId="2147483984"/>
          </pc:sldLayoutMkLst>
        </pc:sldLayoutChg>
        <pc:sldLayoutChg chg="add del mod replId">
          <pc:chgData name="百岛 千秋" userId="2260c3bd0f9862ef" providerId="Windows Live" clId="Web-{1F010305-C396-4866-8F87-B3C6A591F299}" dt="2023-04-20T20:47:55.746" v="122"/>
          <pc:sldLayoutMkLst>
            <pc:docMk/>
            <pc:sldMasterMk cId="3722123556" sldId="2147483978"/>
            <pc:sldLayoutMk cId="354479199" sldId="2147483985"/>
          </pc:sldLayoutMkLst>
        </pc:sldLayoutChg>
        <pc:sldLayoutChg chg="add del mod replId">
          <pc:chgData name="百岛 千秋" userId="2260c3bd0f9862ef" providerId="Windows Live" clId="Web-{1F010305-C396-4866-8F87-B3C6A591F299}" dt="2023-04-20T20:47:55.746" v="122"/>
          <pc:sldLayoutMkLst>
            <pc:docMk/>
            <pc:sldMasterMk cId="3722123556" sldId="2147483978"/>
            <pc:sldLayoutMk cId="995792982" sldId="2147483986"/>
          </pc:sldLayoutMkLst>
        </pc:sldLayoutChg>
        <pc:sldLayoutChg chg="add del mod replId">
          <pc:chgData name="百岛 千秋" userId="2260c3bd0f9862ef" providerId="Windows Live" clId="Web-{1F010305-C396-4866-8F87-B3C6A591F299}" dt="2023-04-20T20:47:55.746" v="122"/>
          <pc:sldLayoutMkLst>
            <pc:docMk/>
            <pc:sldMasterMk cId="3722123556" sldId="2147483978"/>
            <pc:sldLayoutMk cId="327764030" sldId="2147483987"/>
          </pc:sldLayoutMkLst>
        </pc:sldLayoutChg>
        <pc:sldLayoutChg chg="add del mod replId">
          <pc:chgData name="百岛 千秋" userId="2260c3bd0f9862ef" providerId="Windows Live" clId="Web-{1F010305-C396-4866-8F87-B3C6A591F299}" dt="2023-04-20T20:47:55.746" v="122"/>
          <pc:sldLayoutMkLst>
            <pc:docMk/>
            <pc:sldMasterMk cId="3722123556" sldId="2147483978"/>
            <pc:sldLayoutMk cId="1334307371" sldId="2147483988"/>
          </pc:sldLayoutMkLst>
        </pc:sldLayoutChg>
        <pc:sldLayoutChg chg="add del mod replId">
          <pc:chgData name="百岛 千秋" userId="2260c3bd0f9862ef" providerId="Windows Live" clId="Web-{1F010305-C396-4866-8F87-B3C6A591F299}" dt="2023-04-20T20:47:55.746" v="122"/>
          <pc:sldLayoutMkLst>
            <pc:docMk/>
            <pc:sldMasterMk cId="3722123556" sldId="2147483978"/>
            <pc:sldLayoutMk cId="3231356013" sldId="2147483989"/>
          </pc:sldLayoutMkLst>
        </pc:sldLayoutChg>
      </pc:sldMasterChg>
      <pc:sldMasterChg chg="add del addSldLayout delSldLayout modSldLayout">
        <pc:chgData name="百岛 千秋" userId="2260c3bd0f9862ef" providerId="Windows Live" clId="Web-{1F010305-C396-4866-8F87-B3C6A591F299}" dt="2023-04-20T20:48:02.465" v="123"/>
        <pc:sldMasterMkLst>
          <pc:docMk/>
          <pc:sldMasterMk cId="415787930" sldId="2147483990"/>
        </pc:sldMasterMkLst>
        <pc:sldLayoutChg chg="add del mod replId">
          <pc:chgData name="百岛 千秋" userId="2260c3bd0f9862ef" providerId="Windows Live" clId="Web-{1F010305-C396-4866-8F87-B3C6A591F299}" dt="2023-04-20T20:48:02.465" v="123"/>
          <pc:sldLayoutMkLst>
            <pc:docMk/>
            <pc:sldMasterMk cId="415787930" sldId="2147483990"/>
            <pc:sldLayoutMk cId="2290827549" sldId="2147483991"/>
          </pc:sldLayoutMkLst>
        </pc:sldLayoutChg>
        <pc:sldLayoutChg chg="add del mod replId">
          <pc:chgData name="百岛 千秋" userId="2260c3bd0f9862ef" providerId="Windows Live" clId="Web-{1F010305-C396-4866-8F87-B3C6A591F299}" dt="2023-04-20T20:48:02.465" v="123"/>
          <pc:sldLayoutMkLst>
            <pc:docMk/>
            <pc:sldMasterMk cId="415787930" sldId="2147483990"/>
            <pc:sldLayoutMk cId="3664257562" sldId="2147483992"/>
          </pc:sldLayoutMkLst>
        </pc:sldLayoutChg>
        <pc:sldLayoutChg chg="add del mod replId">
          <pc:chgData name="百岛 千秋" userId="2260c3bd0f9862ef" providerId="Windows Live" clId="Web-{1F010305-C396-4866-8F87-B3C6A591F299}" dt="2023-04-20T20:48:02.465" v="123"/>
          <pc:sldLayoutMkLst>
            <pc:docMk/>
            <pc:sldMasterMk cId="415787930" sldId="2147483990"/>
            <pc:sldLayoutMk cId="1316241621" sldId="2147483993"/>
          </pc:sldLayoutMkLst>
        </pc:sldLayoutChg>
        <pc:sldLayoutChg chg="add del mod replId">
          <pc:chgData name="百岛 千秋" userId="2260c3bd0f9862ef" providerId="Windows Live" clId="Web-{1F010305-C396-4866-8F87-B3C6A591F299}" dt="2023-04-20T20:48:02.465" v="123"/>
          <pc:sldLayoutMkLst>
            <pc:docMk/>
            <pc:sldMasterMk cId="415787930" sldId="2147483990"/>
            <pc:sldLayoutMk cId="3207188514" sldId="2147483994"/>
          </pc:sldLayoutMkLst>
        </pc:sldLayoutChg>
        <pc:sldLayoutChg chg="add del mod replId">
          <pc:chgData name="百岛 千秋" userId="2260c3bd0f9862ef" providerId="Windows Live" clId="Web-{1F010305-C396-4866-8F87-B3C6A591F299}" dt="2023-04-20T20:48:02.465" v="123"/>
          <pc:sldLayoutMkLst>
            <pc:docMk/>
            <pc:sldMasterMk cId="415787930" sldId="2147483990"/>
            <pc:sldLayoutMk cId="1765835315" sldId="2147483995"/>
          </pc:sldLayoutMkLst>
        </pc:sldLayoutChg>
        <pc:sldLayoutChg chg="add del mod replId">
          <pc:chgData name="百岛 千秋" userId="2260c3bd0f9862ef" providerId="Windows Live" clId="Web-{1F010305-C396-4866-8F87-B3C6A591F299}" dt="2023-04-20T20:48:02.465" v="123"/>
          <pc:sldLayoutMkLst>
            <pc:docMk/>
            <pc:sldMasterMk cId="415787930" sldId="2147483990"/>
            <pc:sldLayoutMk cId="3656604956" sldId="2147483996"/>
          </pc:sldLayoutMkLst>
        </pc:sldLayoutChg>
        <pc:sldLayoutChg chg="add del mod replId">
          <pc:chgData name="百岛 千秋" userId="2260c3bd0f9862ef" providerId="Windows Live" clId="Web-{1F010305-C396-4866-8F87-B3C6A591F299}" dt="2023-04-20T20:48:02.465" v="123"/>
          <pc:sldLayoutMkLst>
            <pc:docMk/>
            <pc:sldMasterMk cId="415787930" sldId="2147483990"/>
            <pc:sldLayoutMk cId="590908978" sldId="2147483997"/>
          </pc:sldLayoutMkLst>
        </pc:sldLayoutChg>
        <pc:sldLayoutChg chg="add del mod replId">
          <pc:chgData name="百岛 千秋" userId="2260c3bd0f9862ef" providerId="Windows Live" clId="Web-{1F010305-C396-4866-8F87-B3C6A591F299}" dt="2023-04-20T20:48:02.465" v="123"/>
          <pc:sldLayoutMkLst>
            <pc:docMk/>
            <pc:sldMasterMk cId="415787930" sldId="2147483990"/>
            <pc:sldLayoutMk cId="3204996727" sldId="2147483998"/>
          </pc:sldLayoutMkLst>
        </pc:sldLayoutChg>
        <pc:sldLayoutChg chg="add del mod replId">
          <pc:chgData name="百岛 千秋" userId="2260c3bd0f9862ef" providerId="Windows Live" clId="Web-{1F010305-C396-4866-8F87-B3C6A591F299}" dt="2023-04-20T20:48:02.465" v="123"/>
          <pc:sldLayoutMkLst>
            <pc:docMk/>
            <pc:sldMasterMk cId="415787930" sldId="2147483990"/>
            <pc:sldLayoutMk cId="3830334144" sldId="2147483999"/>
          </pc:sldLayoutMkLst>
        </pc:sldLayoutChg>
        <pc:sldLayoutChg chg="add del mod replId">
          <pc:chgData name="百岛 千秋" userId="2260c3bd0f9862ef" providerId="Windows Live" clId="Web-{1F010305-C396-4866-8F87-B3C6A591F299}" dt="2023-04-20T20:48:02.465" v="123"/>
          <pc:sldLayoutMkLst>
            <pc:docMk/>
            <pc:sldMasterMk cId="415787930" sldId="2147483990"/>
            <pc:sldLayoutMk cId="416695755" sldId="2147484000"/>
          </pc:sldLayoutMkLst>
        </pc:sldLayoutChg>
        <pc:sldLayoutChg chg="add del mod replId">
          <pc:chgData name="百岛 千秋" userId="2260c3bd0f9862ef" providerId="Windows Live" clId="Web-{1F010305-C396-4866-8F87-B3C6A591F299}" dt="2023-04-20T20:48:02.465" v="123"/>
          <pc:sldLayoutMkLst>
            <pc:docMk/>
            <pc:sldMasterMk cId="415787930" sldId="2147483990"/>
            <pc:sldLayoutMk cId="533873679" sldId="2147484001"/>
          </pc:sldLayoutMkLst>
        </pc:sldLayoutChg>
      </pc:sldMasterChg>
      <pc:sldMasterChg chg="add del addSldLayout delSldLayout modSldLayout">
        <pc:chgData name="百岛 千秋" userId="2260c3bd0f9862ef" providerId="Windows Live" clId="Web-{1F010305-C396-4866-8F87-B3C6A591F299}" dt="2023-04-20T20:48:23.622" v="124"/>
        <pc:sldMasterMkLst>
          <pc:docMk/>
          <pc:sldMasterMk cId="972382584" sldId="2147484002"/>
        </pc:sldMasterMkLst>
        <pc:sldLayoutChg chg="add del mod replId">
          <pc:chgData name="百岛 千秋" userId="2260c3bd0f9862ef" providerId="Windows Live" clId="Web-{1F010305-C396-4866-8F87-B3C6A591F299}" dt="2023-04-20T20:48:23.622" v="124"/>
          <pc:sldLayoutMkLst>
            <pc:docMk/>
            <pc:sldMasterMk cId="972382584" sldId="2147484002"/>
            <pc:sldLayoutMk cId="3148284315" sldId="2147484003"/>
          </pc:sldLayoutMkLst>
        </pc:sldLayoutChg>
        <pc:sldLayoutChg chg="add del mod replId">
          <pc:chgData name="百岛 千秋" userId="2260c3bd0f9862ef" providerId="Windows Live" clId="Web-{1F010305-C396-4866-8F87-B3C6A591F299}" dt="2023-04-20T20:48:23.622" v="124"/>
          <pc:sldLayoutMkLst>
            <pc:docMk/>
            <pc:sldMasterMk cId="972382584" sldId="2147484002"/>
            <pc:sldLayoutMk cId="306254253" sldId="2147484004"/>
          </pc:sldLayoutMkLst>
        </pc:sldLayoutChg>
        <pc:sldLayoutChg chg="add del mod replId">
          <pc:chgData name="百岛 千秋" userId="2260c3bd0f9862ef" providerId="Windows Live" clId="Web-{1F010305-C396-4866-8F87-B3C6A591F299}" dt="2023-04-20T20:48:23.622" v="124"/>
          <pc:sldLayoutMkLst>
            <pc:docMk/>
            <pc:sldMasterMk cId="972382584" sldId="2147484002"/>
            <pc:sldLayoutMk cId="2175001595" sldId="2147484005"/>
          </pc:sldLayoutMkLst>
        </pc:sldLayoutChg>
        <pc:sldLayoutChg chg="add del mod replId">
          <pc:chgData name="百岛 千秋" userId="2260c3bd0f9862ef" providerId="Windows Live" clId="Web-{1F010305-C396-4866-8F87-B3C6A591F299}" dt="2023-04-20T20:48:23.622" v="124"/>
          <pc:sldLayoutMkLst>
            <pc:docMk/>
            <pc:sldMasterMk cId="972382584" sldId="2147484002"/>
            <pc:sldLayoutMk cId="1848771546" sldId="2147484006"/>
          </pc:sldLayoutMkLst>
        </pc:sldLayoutChg>
        <pc:sldLayoutChg chg="add del mod replId">
          <pc:chgData name="百岛 千秋" userId="2260c3bd0f9862ef" providerId="Windows Live" clId="Web-{1F010305-C396-4866-8F87-B3C6A591F299}" dt="2023-04-20T20:48:23.622" v="124"/>
          <pc:sldLayoutMkLst>
            <pc:docMk/>
            <pc:sldMasterMk cId="972382584" sldId="2147484002"/>
            <pc:sldLayoutMk cId="3351880938" sldId="2147484007"/>
          </pc:sldLayoutMkLst>
        </pc:sldLayoutChg>
        <pc:sldLayoutChg chg="add del mod replId">
          <pc:chgData name="百岛 千秋" userId="2260c3bd0f9862ef" providerId="Windows Live" clId="Web-{1F010305-C396-4866-8F87-B3C6A591F299}" dt="2023-04-20T20:48:23.622" v="124"/>
          <pc:sldLayoutMkLst>
            <pc:docMk/>
            <pc:sldMasterMk cId="972382584" sldId="2147484002"/>
            <pc:sldLayoutMk cId="3010163328" sldId="2147484008"/>
          </pc:sldLayoutMkLst>
        </pc:sldLayoutChg>
        <pc:sldLayoutChg chg="add del mod replId">
          <pc:chgData name="百岛 千秋" userId="2260c3bd0f9862ef" providerId="Windows Live" clId="Web-{1F010305-C396-4866-8F87-B3C6A591F299}" dt="2023-04-20T20:48:23.622" v="124"/>
          <pc:sldLayoutMkLst>
            <pc:docMk/>
            <pc:sldMasterMk cId="972382584" sldId="2147484002"/>
            <pc:sldLayoutMk cId="2049397599" sldId="2147484009"/>
          </pc:sldLayoutMkLst>
        </pc:sldLayoutChg>
        <pc:sldLayoutChg chg="add del mod replId">
          <pc:chgData name="百岛 千秋" userId="2260c3bd0f9862ef" providerId="Windows Live" clId="Web-{1F010305-C396-4866-8F87-B3C6A591F299}" dt="2023-04-20T20:48:23.622" v="124"/>
          <pc:sldLayoutMkLst>
            <pc:docMk/>
            <pc:sldMasterMk cId="972382584" sldId="2147484002"/>
            <pc:sldLayoutMk cId="2121866042" sldId="2147484010"/>
          </pc:sldLayoutMkLst>
        </pc:sldLayoutChg>
        <pc:sldLayoutChg chg="add del mod replId">
          <pc:chgData name="百岛 千秋" userId="2260c3bd0f9862ef" providerId="Windows Live" clId="Web-{1F010305-C396-4866-8F87-B3C6A591F299}" dt="2023-04-20T20:48:23.622" v="124"/>
          <pc:sldLayoutMkLst>
            <pc:docMk/>
            <pc:sldMasterMk cId="972382584" sldId="2147484002"/>
            <pc:sldLayoutMk cId="1813377506" sldId="2147484011"/>
          </pc:sldLayoutMkLst>
        </pc:sldLayoutChg>
        <pc:sldLayoutChg chg="add del mod replId">
          <pc:chgData name="百岛 千秋" userId="2260c3bd0f9862ef" providerId="Windows Live" clId="Web-{1F010305-C396-4866-8F87-B3C6A591F299}" dt="2023-04-20T20:48:23.622" v="124"/>
          <pc:sldLayoutMkLst>
            <pc:docMk/>
            <pc:sldMasterMk cId="972382584" sldId="2147484002"/>
            <pc:sldLayoutMk cId="4246423080" sldId="2147484012"/>
          </pc:sldLayoutMkLst>
        </pc:sldLayoutChg>
        <pc:sldLayoutChg chg="add del mod replId">
          <pc:chgData name="百岛 千秋" userId="2260c3bd0f9862ef" providerId="Windows Live" clId="Web-{1F010305-C396-4866-8F87-B3C6A591F299}" dt="2023-04-20T20:48:23.622" v="124"/>
          <pc:sldLayoutMkLst>
            <pc:docMk/>
            <pc:sldMasterMk cId="972382584" sldId="2147484002"/>
            <pc:sldLayoutMk cId="4011682095" sldId="2147484013"/>
          </pc:sldLayoutMkLst>
        </pc:sldLayoutChg>
      </pc:sldMasterChg>
      <pc:sldMasterChg chg="add addSldLayout modSldLayout">
        <pc:chgData name="百岛 千秋" userId="2260c3bd0f9862ef" providerId="Windows Live" clId="Web-{1F010305-C396-4866-8F87-B3C6A591F299}" dt="2023-04-20T20:48:23.622" v="124"/>
        <pc:sldMasterMkLst>
          <pc:docMk/>
          <pc:sldMasterMk cId="4185812791" sldId="2147484014"/>
        </pc:sldMasterMkLst>
        <pc:sldLayoutChg chg="add mod replId">
          <pc:chgData name="百岛 千秋" userId="2260c3bd0f9862ef" providerId="Windows Live" clId="Web-{1F010305-C396-4866-8F87-B3C6A591F299}" dt="2023-04-20T20:48:23.622" v="124"/>
          <pc:sldLayoutMkLst>
            <pc:docMk/>
            <pc:sldMasterMk cId="4185812791" sldId="2147484014"/>
            <pc:sldLayoutMk cId="2036197404" sldId="2147484015"/>
          </pc:sldLayoutMkLst>
        </pc:sldLayoutChg>
        <pc:sldLayoutChg chg="add mod replId">
          <pc:chgData name="百岛 千秋" userId="2260c3bd0f9862ef" providerId="Windows Live" clId="Web-{1F010305-C396-4866-8F87-B3C6A591F299}" dt="2023-04-20T20:48:23.622" v="124"/>
          <pc:sldLayoutMkLst>
            <pc:docMk/>
            <pc:sldMasterMk cId="4185812791" sldId="2147484014"/>
            <pc:sldLayoutMk cId="2854953299" sldId="2147484016"/>
          </pc:sldLayoutMkLst>
        </pc:sldLayoutChg>
        <pc:sldLayoutChg chg="add mod replId">
          <pc:chgData name="百岛 千秋" userId="2260c3bd0f9862ef" providerId="Windows Live" clId="Web-{1F010305-C396-4866-8F87-B3C6A591F299}" dt="2023-04-20T20:48:23.622" v="124"/>
          <pc:sldLayoutMkLst>
            <pc:docMk/>
            <pc:sldMasterMk cId="4185812791" sldId="2147484014"/>
            <pc:sldLayoutMk cId="895877490" sldId="2147484017"/>
          </pc:sldLayoutMkLst>
        </pc:sldLayoutChg>
        <pc:sldLayoutChg chg="add mod replId">
          <pc:chgData name="百岛 千秋" userId="2260c3bd0f9862ef" providerId="Windows Live" clId="Web-{1F010305-C396-4866-8F87-B3C6A591F299}" dt="2023-04-20T20:48:23.622" v="124"/>
          <pc:sldLayoutMkLst>
            <pc:docMk/>
            <pc:sldMasterMk cId="4185812791" sldId="2147484014"/>
            <pc:sldLayoutMk cId="3504046847" sldId="2147484018"/>
          </pc:sldLayoutMkLst>
        </pc:sldLayoutChg>
        <pc:sldLayoutChg chg="add mod replId">
          <pc:chgData name="百岛 千秋" userId="2260c3bd0f9862ef" providerId="Windows Live" clId="Web-{1F010305-C396-4866-8F87-B3C6A591F299}" dt="2023-04-20T20:48:23.622" v="124"/>
          <pc:sldLayoutMkLst>
            <pc:docMk/>
            <pc:sldMasterMk cId="4185812791" sldId="2147484014"/>
            <pc:sldLayoutMk cId="2704555527" sldId="2147484019"/>
          </pc:sldLayoutMkLst>
        </pc:sldLayoutChg>
        <pc:sldLayoutChg chg="add mod replId">
          <pc:chgData name="百岛 千秋" userId="2260c3bd0f9862ef" providerId="Windows Live" clId="Web-{1F010305-C396-4866-8F87-B3C6A591F299}" dt="2023-04-20T20:48:23.622" v="124"/>
          <pc:sldLayoutMkLst>
            <pc:docMk/>
            <pc:sldMasterMk cId="4185812791" sldId="2147484014"/>
            <pc:sldLayoutMk cId="2992964748" sldId="2147484020"/>
          </pc:sldLayoutMkLst>
        </pc:sldLayoutChg>
        <pc:sldLayoutChg chg="add mod replId">
          <pc:chgData name="百岛 千秋" userId="2260c3bd0f9862ef" providerId="Windows Live" clId="Web-{1F010305-C396-4866-8F87-B3C6A591F299}" dt="2023-04-20T20:48:23.622" v="124"/>
          <pc:sldLayoutMkLst>
            <pc:docMk/>
            <pc:sldMasterMk cId="4185812791" sldId="2147484014"/>
            <pc:sldLayoutMk cId="3844014294" sldId="2147484021"/>
          </pc:sldLayoutMkLst>
        </pc:sldLayoutChg>
        <pc:sldLayoutChg chg="add mod replId">
          <pc:chgData name="百岛 千秋" userId="2260c3bd0f9862ef" providerId="Windows Live" clId="Web-{1F010305-C396-4866-8F87-B3C6A591F299}" dt="2023-04-20T20:48:23.622" v="124"/>
          <pc:sldLayoutMkLst>
            <pc:docMk/>
            <pc:sldMasterMk cId="4185812791" sldId="2147484014"/>
            <pc:sldLayoutMk cId="2164373316" sldId="2147484022"/>
          </pc:sldLayoutMkLst>
        </pc:sldLayoutChg>
        <pc:sldLayoutChg chg="add mod replId">
          <pc:chgData name="百岛 千秋" userId="2260c3bd0f9862ef" providerId="Windows Live" clId="Web-{1F010305-C396-4866-8F87-B3C6A591F299}" dt="2023-04-20T20:48:23.622" v="124"/>
          <pc:sldLayoutMkLst>
            <pc:docMk/>
            <pc:sldMasterMk cId="4185812791" sldId="2147484014"/>
            <pc:sldLayoutMk cId="3123659535" sldId="2147484023"/>
          </pc:sldLayoutMkLst>
        </pc:sldLayoutChg>
        <pc:sldLayoutChg chg="add mod replId">
          <pc:chgData name="百岛 千秋" userId="2260c3bd0f9862ef" providerId="Windows Live" clId="Web-{1F010305-C396-4866-8F87-B3C6A591F299}" dt="2023-04-20T20:48:23.622" v="124"/>
          <pc:sldLayoutMkLst>
            <pc:docMk/>
            <pc:sldMasterMk cId="4185812791" sldId="2147484014"/>
            <pc:sldLayoutMk cId="3655855834" sldId="2147484024"/>
          </pc:sldLayoutMkLst>
        </pc:sldLayoutChg>
        <pc:sldLayoutChg chg="add mod replId">
          <pc:chgData name="百岛 千秋" userId="2260c3bd0f9862ef" providerId="Windows Live" clId="Web-{1F010305-C396-4866-8F87-B3C6A591F299}" dt="2023-04-20T20:48:23.622" v="124"/>
          <pc:sldLayoutMkLst>
            <pc:docMk/>
            <pc:sldMasterMk cId="4185812791" sldId="2147484014"/>
            <pc:sldLayoutMk cId="189646523" sldId="2147484025"/>
          </pc:sldLayoutMkLst>
        </pc:sldLayoutChg>
        <pc:sldLayoutChg chg="add mod replId">
          <pc:chgData name="百岛 千秋" userId="2260c3bd0f9862ef" providerId="Windows Live" clId="Web-{1F010305-C396-4866-8F87-B3C6A591F299}" dt="2023-04-20T20:48:23.622" v="124"/>
          <pc:sldLayoutMkLst>
            <pc:docMk/>
            <pc:sldMasterMk cId="4185812791" sldId="2147484014"/>
            <pc:sldLayoutMk cId="3429595280" sldId="2147484026"/>
          </pc:sldLayoutMkLst>
        </pc:sldLayoutChg>
        <pc:sldLayoutChg chg="add mod replId">
          <pc:chgData name="百岛 千秋" userId="2260c3bd0f9862ef" providerId="Windows Live" clId="Web-{1F010305-C396-4866-8F87-B3C6A591F299}" dt="2023-04-20T20:48:23.622" v="124"/>
          <pc:sldLayoutMkLst>
            <pc:docMk/>
            <pc:sldMasterMk cId="4185812791" sldId="2147484014"/>
            <pc:sldLayoutMk cId="827239143" sldId="2147484027"/>
          </pc:sldLayoutMkLst>
        </pc:sldLayoutChg>
        <pc:sldLayoutChg chg="add mod replId">
          <pc:chgData name="百岛 千秋" userId="2260c3bd0f9862ef" providerId="Windows Live" clId="Web-{1F010305-C396-4866-8F87-B3C6A591F299}" dt="2023-04-20T20:48:23.622" v="124"/>
          <pc:sldLayoutMkLst>
            <pc:docMk/>
            <pc:sldMasterMk cId="4185812791" sldId="2147484014"/>
            <pc:sldLayoutMk cId="1180797134" sldId="2147484028"/>
          </pc:sldLayoutMkLst>
        </pc:sldLayoutChg>
      </pc:sldMasterChg>
    </pc:docChg>
  </pc:docChgLst>
  <pc:docChgLst>
    <pc:chgData name="771463266@qq.com" userId="3925aeb5150f5ce1" providerId="LiveId" clId="{495DDE01-5367-4844-888B-2337FA67832C}"/>
    <pc:docChg chg="undo redo custSel addSld delSld modSld sldOrd">
      <pc:chgData name="771463266@qq.com" userId="3925aeb5150f5ce1" providerId="LiveId" clId="{495DDE01-5367-4844-888B-2337FA67832C}" dt="2023-04-21T00:13:43.975" v="554" actId="403"/>
      <pc:docMkLst>
        <pc:docMk/>
      </pc:docMkLst>
      <pc:sldChg chg="modSp mod setBg">
        <pc:chgData name="771463266@qq.com" userId="3925aeb5150f5ce1" providerId="LiveId" clId="{495DDE01-5367-4844-888B-2337FA67832C}" dt="2023-04-21T00:13:43.975" v="554" actId="403"/>
        <pc:sldMkLst>
          <pc:docMk/>
          <pc:sldMk cId="2379803600" sldId="256"/>
        </pc:sldMkLst>
        <pc:spChg chg="mod">
          <ac:chgData name="771463266@qq.com" userId="3925aeb5150f5ce1" providerId="LiveId" clId="{495DDE01-5367-4844-888B-2337FA67832C}" dt="2023-04-20T19:57:39.310" v="9" actId="207"/>
          <ac:spMkLst>
            <pc:docMk/>
            <pc:sldMk cId="2379803600" sldId="256"/>
            <ac:spMk id="2" creationId="{C7AFBB2F-B24C-A025-B42E-F91C0CCAE3FF}"/>
          </ac:spMkLst>
        </pc:spChg>
        <pc:spChg chg="mod">
          <ac:chgData name="771463266@qq.com" userId="3925aeb5150f5ce1" providerId="LiveId" clId="{495DDE01-5367-4844-888B-2337FA67832C}" dt="2023-04-21T00:13:43.975" v="554" actId="403"/>
          <ac:spMkLst>
            <pc:docMk/>
            <pc:sldMk cId="2379803600" sldId="256"/>
            <ac:spMk id="3" creationId="{275EEDBC-E054-994A-01E7-CCC22659AD85}"/>
          </ac:spMkLst>
        </pc:spChg>
        <pc:picChg chg="mod">
          <ac:chgData name="771463266@qq.com" userId="3925aeb5150f5ce1" providerId="LiveId" clId="{495DDE01-5367-4844-888B-2337FA67832C}" dt="2023-04-21T00:13:39.864" v="553" actId="1076"/>
          <ac:picMkLst>
            <pc:docMk/>
            <pc:sldMk cId="2379803600" sldId="256"/>
            <ac:picMk id="5" creationId="{6E310F9C-9FD3-598B-5638-25AF025FB208}"/>
          </ac:picMkLst>
        </pc:picChg>
      </pc:sldChg>
      <pc:sldChg chg="new del">
        <pc:chgData name="771463266@qq.com" userId="3925aeb5150f5ce1" providerId="LiveId" clId="{495DDE01-5367-4844-888B-2337FA67832C}" dt="2023-04-20T20:01:39.703" v="30" actId="2696"/>
        <pc:sldMkLst>
          <pc:docMk/>
          <pc:sldMk cId="1805185067" sldId="257"/>
        </pc:sldMkLst>
      </pc:sldChg>
      <pc:sldChg chg="addSp delSp modSp mod">
        <pc:chgData name="771463266@qq.com" userId="3925aeb5150f5ce1" providerId="LiveId" clId="{495DDE01-5367-4844-888B-2337FA67832C}" dt="2023-04-20T23:37:42.521" v="489" actId="1076"/>
        <pc:sldMkLst>
          <pc:docMk/>
          <pc:sldMk cId="959726242" sldId="258"/>
        </pc:sldMkLst>
        <pc:spChg chg="mod">
          <ac:chgData name="771463266@qq.com" userId="3925aeb5150f5ce1" providerId="LiveId" clId="{495DDE01-5367-4844-888B-2337FA67832C}" dt="2023-04-20T20:02:07.855" v="48" actId="1076"/>
          <ac:spMkLst>
            <pc:docMk/>
            <pc:sldMk cId="959726242" sldId="258"/>
            <ac:spMk id="2" creationId="{C7AFBB2F-B24C-A025-B42E-F91C0CCAE3FF}"/>
          </ac:spMkLst>
        </pc:spChg>
        <pc:spChg chg="mod">
          <ac:chgData name="771463266@qq.com" userId="3925aeb5150f5ce1" providerId="LiveId" clId="{495DDE01-5367-4844-888B-2337FA67832C}" dt="2023-04-20T23:37:42.521" v="489" actId="1076"/>
          <ac:spMkLst>
            <pc:docMk/>
            <pc:sldMk cId="959726242" sldId="258"/>
            <ac:spMk id="3" creationId="{275EEDBC-E054-994A-01E7-CCC22659AD85}"/>
          </ac:spMkLst>
        </pc:spChg>
        <pc:spChg chg="add mod">
          <ac:chgData name="771463266@qq.com" userId="3925aeb5150f5ce1" providerId="LiveId" clId="{495DDE01-5367-4844-888B-2337FA67832C}" dt="2023-04-20T20:12:10.402" v="171" actId="1076"/>
          <ac:spMkLst>
            <pc:docMk/>
            <pc:sldMk cId="959726242" sldId="258"/>
            <ac:spMk id="7" creationId="{A5F5990A-B997-56CA-5FFD-981C0F8A0777}"/>
          </ac:spMkLst>
        </pc:spChg>
        <pc:spChg chg="add mod">
          <ac:chgData name="771463266@qq.com" userId="3925aeb5150f5ce1" providerId="LiveId" clId="{495DDE01-5367-4844-888B-2337FA67832C}" dt="2023-04-20T20:12:24.701" v="174" actId="1076"/>
          <ac:spMkLst>
            <pc:docMk/>
            <pc:sldMk cId="959726242" sldId="258"/>
            <ac:spMk id="8" creationId="{07FF56DD-CF89-D021-8556-939A56419F88}"/>
          </ac:spMkLst>
        </pc:spChg>
        <pc:spChg chg="mod">
          <ac:chgData name="771463266@qq.com" userId="3925aeb5150f5ce1" providerId="LiveId" clId="{495DDE01-5367-4844-888B-2337FA67832C}" dt="2023-04-20T20:10:33.078" v="158" actId="207"/>
          <ac:spMkLst>
            <pc:docMk/>
            <pc:sldMk cId="959726242" sldId="258"/>
            <ac:spMk id="9" creationId="{4F7896C7-3848-80B5-EB90-58104D0493E4}"/>
          </ac:spMkLst>
        </pc:spChg>
        <pc:picChg chg="del mod">
          <ac:chgData name="771463266@qq.com" userId="3925aeb5150f5ce1" providerId="LiveId" clId="{495DDE01-5367-4844-888B-2337FA67832C}" dt="2023-04-20T23:36:47.442" v="478" actId="478"/>
          <ac:picMkLst>
            <pc:docMk/>
            <pc:sldMk cId="959726242" sldId="258"/>
            <ac:picMk id="4" creationId="{FC6BBFD1-D5C9-1AB1-3081-01BFF9B7343F}"/>
          </ac:picMkLst>
        </pc:picChg>
        <pc:picChg chg="mod">
          <ac:chgData name="771463266@qq.com" userId="3925aeb5150f5ce1" providerId="LiveId" clId="{495DDE01-5367-4844-888B-2337FA67832C}" dt="2023-04-20T20:08:36.124" v="145" actId="14100"/>
          <ac:picMkLst>
            <pc:docMk/>
            <pc:sldMk cId="959726242" sldId="258"/>
            <ac:picMk id="5" creationId="{B0AD72B6-B77B-9CBE-FF8B-9072C0D17952}"/>
          </ac:picMkLst>
        </pc:picChg>
        <pc:picChg chg="add mod">
          <ac:chgData name="771463266@qq.com" userId="3925aeb5150f5ce1" providerId="LiveId" clId="{495DDE01-5367-4844-888B-2337FA67832C}" dt="2023-04-20T23:37:32.525" v="488" actId="1076"/>
          <ac:picMkLst>
            <pc:docMk/>
            <pc:sldMk cId="959726242" sldId="258"/>
            <ac:picMk id="12" creationId="{83622C43-C84A-1A40-77FD-41E8352452ED}"/>
          </ac:picMkLst>
        </pc:picChg>
      </pc:sldChg>
      <pc:sldChg chg="addSp delSp modSp mod modTransition addAnim delAnim modAnim">
        <pc:chgData name="771463266@qq.com" userId="3925aeb5150f5ce1" providerId="LiveId" clId="{495DDE01-5367-4844-888B-2337FA67832C}" dt="2023-04-20T20:46:52.246" v="306" actId="1076"/>
        <pc:sldMkLst>
          <pc:docMk/>
          <pc:sldMk cId="809422674" sldId="259"/>
        </pc:sldMkLst>
        <pc:spChg chg="del mod">
          <ac:chgData name="771463266@qq.com" userId="3925aeb5150f5ce1" providerId="LiveId" clId="{495DDE01-5367-4844-888B-2337FA67832C}" dt="2023-04-20T20:24:37.191" v="222" actId="21"/>
          <ac:spMkLst>
            <pc:docMk/>
            <pc:sldMk cId="809422674" sldId="259"/>
            <ac:spMk id="2" creationId="{C7AFBB2F-B24C-A025-B42E-F91C0CCAE3FF}"/>
          </ac:spMkLst>
        </pc:spChg>
        <pc:spChg chg="del mod">
          <ac:chgData name="771463266@qq.com" userId="3925aeb5150f5ce1" providerId="LiveId" clId="{495DDE01-5367-4844-888B-2337FA67832C}" dt="2023-04-20T20:29:02.466" v="249" actId="21"/>
          <ac:spMkLst>
            <pc:docMk/>
            <pc:sldMk cId="809422674" sldId="259"/>
            <ac:spMk id="2" creationId="{F9015CC0-BCB5-6AC9-3600-BB4DF574911A}"/>
          </ac:spMkLst>
        </pc:spChg>
        <pc:spChg chg="del mod">
          <ac:chgData name="771463266@qq.com" userId="3925aeb5150f5ce1" providerId="LiveId" clId="{495DDE01-5367-4844-888B-2337FA67832C}" dt="2023-04-20T20:29:07.762" v="251" actId="21"/>
          <ac:spMkLst>
            <pc:docMk/>
            <pc:sldMk cId="809422674" sldId="259"/>
            <ac:spMk id="3" creationId="{275EEDBC-E054-994A-01E7-CCC22659AD85}"/>
          </ac:spMkLst>
        </pc:spChg>
        <pc:spChg chg="del">
          <ac:chgData name="771463266@qq.com" userId="3925aeb5150f5ce1" providerId="LiveId" clId="{495DDE01-5367-4844-888B-2337FA67832C}" dt="2023-04-20T20:27:30.113" v="231" actId="21"/>
          <ac:spMkLst>
            <pc:docMk/>
            <pc:sldMk cId="809422674" sldId="259"/>
            <ac:spMk id="4" creationId="{F90ACFEA-06BF-0848-7BFF-89CD60A9B92A}"/>
          </ac:spMkLst>
        </pc:spChg>
        <pc:spChg chg="add del mod">
          <ac:chgData name="771463266@qq.com" userId="3925aeb5150f5ce1" providerId="LiveId" clId="{495DDE01-5367-4844-888B-2337FA67832C}" dt="2023-04-20T20:29:10.114" v="252" actId="21"/>
          <ac:spMkLst>
            <pc:docMk/>
            <pc:sldMk cId="809422674" sldId="259"/>
            <ac:spMk id="5" creationId="{8F128939-6EDF-241D-99A8-671633EE43F6}"/>
          </ac:spMkLst>
        </pc:spChg>
        <pc:spChg chg="del">
          <ac:chgData name="771463266@qq.com" userId="3925aeb5150f5ce1" providerId="LiveId" clId="{495DDE01-5367-4844-888B-2337FA67832C}" dt="2023-04-20T20:27:28.163" v="230" actId="21"/>
          <ac:spMkLst>
            <pc:docMk/>
            <pc:sldMk cId="809422674" sldId="259"/>
            <ac:spMk id="12" creationId="{402CE707-21D7-4F66-31E1-B852F1ACA1C5}"/>
          </ac:spMkLst>
        </pc:spChg>
        <pc:spChg chg="add del mod">
          <ac:chgData name="771463266@qq.com" userId="3925aeb5150f5ce1" providerId="LiveId" clId="{495DDE01-5367-4844-888B-2337FA67832C}" dt="2023-04-20T20:24:42.712" v="223" actId="21"/>
          <ac:spMkLst>
            <pc:docMk/>
            <pc:sldMk cId="809422674" sldId="259"/>
            <ac:spMk id="17" creationId="{1EF790DA-F97B-1FF3-7AD3-35DCD4D4AB72}"/>
          </ac:spMkLst>
        </pc:spChg>
        <pc:picChg chg="add del mod">
          <ac:chgData name="771463266@qq.com" userId="3925aeb5150f5ce1" providerId="LiveId" clId="{495DDE01-5367-4844-888B-2337FA67832C}" dt="2023-04-20T20:20:49.824" v="180" actId="22"/>
          <ac:picMkLst>
            <pc:docMk/>
            <pc:sldMk cId="809422674" sldId="259"/>
            <ac:picMk id="5" creationId="{4381F1C6-DE01-C565-BB00-E9C262EBFEED}"/>
          </ac:picMkLst>
        </pc:picChg>
        <pc:picChg chg="add del mod">
          <ac:chgData name="771463266@qq.com" userId="3925aeb5150f5ce1" providerId="LiveId" clId="{495DDE01-5367-4844-888B-2337FA67832C}" dt="2023-04-20T20:22:38.702" v="190" actId="21"/>
          <ac:picMkLst>
            <pc:docMk/>
            <pc:sldMk cId="809422674" sldId="259"/>
            <ac:picMk id="7" creationId="{62D4C124-1831-4B4B-444B-1D6F341F304C}"/>
          </ac:picMkLst>
        </pc:picChg>
        <pc:picChg chg="add del mod">
          <ac:chgData name="771463266@qq.com" userId="3925aeb5150f5ce1" providerId="LiveId" clId="{495DDE01-5367-4844-888B-2337FA67832C}" dt="2023-04-20T20:46:52.246" v="306" actId="1076"/>
          <ac:picMkLst>
            <pc:docMk/>
            <pc:sldMk cId="809422674" sldId="259"/>
            <ac:picMk id="9" creationId="{0856B7D1-FE83-B001-2351-46BB72295AB6}"/>
          </ac:picMkLst>
        </pc:picChg>
        <pc:picChg chg="add del mod ord">
          <ac:chgData name="771463266@qq.com" userId="3925aeb5150f5ce1" providerId="LiveId" clId="{495DDE01-5367-4844-888B-2337FA67832C}" dt="2023-04-20T20:33:01.107" v="279" actId="21"/>
          <ac:picMkLst>
            <pc:docMk/>
            <pc:sldMk cId="809422674" sldId="259"/>
            <ac:picMk id="11" creationId="{CC5819E6-5857-4C2B-8D2A-B7CC674E36AA}"/>
          </ac:picMkLst>
        </pc:picChg>
        <pc:picChg chg="add del mod">
          <ac:chgData name="771463266@qq.com" userId="3925aeb5150f5ce1" providerId="LiveId" clId="{495DDE01-5367-4844-888B-2337FA67832C}" dt="2023-04-20T20:23:16.217" v="194" actId="21"/>
          <ac:picMkLst>
            <pc:docMk/>
            <pc:sldMk cId="809422674" sldId="259"/>
            <ac:picMk id="13" creationId="{0BC70A14-D054-506D-60B6-EE57C5F0367A}"/>
          </ac:picMkLst>
        </pc:picChg>
        <pc:picChg chg="add del mod">
          <ac:chgData name="771463266@qq.com" userId="3925aeb5150f5ce1" providerId="LiveId" clId="{495DDE01-5367-4844-888B-2337FA67832C}" dt="2023-04-20T20:32:57.951" v="278" actId="21"/>
          <ac:picMkLst>
            <pc:docMk/>
            <pc:sldMk cId="809422674" sldId="259"/>
            <ac:picMk id="15" creationId="{53C878AD-E6EE-BC30-5145-A969429EDE0F}"/>
          </ac:picMkLst>
        </pc:picChg>
      </pc:sldChg>
      <pc:sldChg chg="new del">
        <pc:chgData name="771463266@qq.com" userId="3925aeb5150f5ce1" providerId="LiveId" clId="{495DDE01-5367-4844-888B-2337FA67832C}" dt="2023-04-20T20:12:43.302" v="176" actId="2696"/>
        <pc:sldMkLst>
          <pc:docMk/>
          <pc:sldMk cId="3021810518" sldId="259"/>
        </pc:sldMkLst>
      </pc:sldChg>
      <pc:sldChg chg="addSp delSp modSp add mod delAnim modAnim">
        <pc:chgData name="771463266@qq.com" userId="3925aeb5150f5ce1" providerId="LiveId" clId="{495DDE01-5367-4844-888B-2337FA67832C}" dt="2023-04-20T20:49:31.930" v="346" actId="1076"/>
        <pc:sldMkLst>
          <pc:docMk/>
          <pc:sldMk cId="3762282731" sldId="261"/>
        </pc:sldMkLst>
        <pc:spChg chg="del mod">
          <ac:chgData name="771463266@qq.com" userId="3925aeb5150f5ce1" providerId="LiveId" clId="{495DDE01-5367-4844-888B-2337FA67832C}" dt="2023-04-20T20:47:26.976" v="310" actId="478"/>
          <ac:spMkLst>
            <pc:docMk/>
            <pc:sldMk cId="3762282731" sldId="261"/>
            <ac:spMk id="2" creationId="{9836C259-BF8B-52B5-3404-C7F2CDA83E05}"/>
          </ac:spMkLst>
        </pc:spChg>
        <pc:spChg chg="add del mod">
          <ac:chgData name="771463266@qq.com" userId="3925aeb5150f5ce1" providerId="LiveId" clId="{495DDE01-5367-4844-888B-2337FA67832C}" dt="2023-04-20T20:47:10.008" v="308"/>
          <ac:spMkLst>
            <pc:docMk/>
            <pc:sldMk cId="3762282731" sldId="261"/>
            <ac:spMk id="5" creationId="{AD433532-A14E-65F4-5AA0-4F8BA1E732CF}"/>
          </ac:spMkLst>
        </pc:spChg>
        <pc:spChg chg="add mod">
          <ac:chgData name="771463266@qq.com" userId="3925aeb5150f5ce1" providerId="LiveId" clId="{495DDE01-5367-4844-888B-2337FA67832C}" dt="2023-04-20T20:49:31.930" v="346" actId="1076"/>
          <ac:spMkLst>
            <pc:docMk/>
            <pc:sldMk cId="3762282731" sldId="261"/>
            <ac:spMk id="8" creationId="{9900DBD7-5CB3-D792-65C4-8DDB7BDCA753}"/>
          </ac:spMkLst>
        </pc:spChg>
        <pc:picChg chg="add del mod">
          <ac:chgData name="771463266@qq.com" userId="3925aeb5150f5ce1" providerId="LiveId" clId="{495DDE01-5367-4844-888B-2337FA67832C}" dt="2023-04-20T20:48:52.226" v="328" actId="478"/>
          <ac:picMkLst>
            <pc:docMk/>
            <pc:sldMk cId="3762282731" sldId="261"/>
            <ac:picMk id="7" creationId="{8DD08A4F-D0D6-116E-0458-7996AED80520}"/>
          </ac:picMkLst>
        </pc:picChg>
        <pc:picChg chg="del">
          <ac:chgData name="771463266@qq.com" userId="3925aeb5150f5ce1" providerId="LiveId" clId="{495DDE01-5367-4844-888B-2337FA67832C}" dt="2023-04-20T20:33:15.848" v="282" actId="21"/>
          <ac:picMkLst>
            <pc:docMk/>
            <pc:sldMk cId="3762282731" sldId="261"/>
            <ac:picMk id="9" creationId="{0856B7D1-FE83-B001-2351-46BB72295AB6}"/>
          </ac:picMkLst>
        </pc:picChg>
        <pc:picChg chg="mod">
          <ac:chgData name="771463266@qq.com" userId="3925aeb5150f5ce1" providerId="LiveId" clId="{495DDE01-5367-4844-888B-2337FA67832C}" dt="2023-04-20T20:46:23.166" v="298" actId="1076"/>
          <ac:picMkLst>
            <pc:docMk/>
            <pc:sldMk cId="3762282731" sldId="261"/>
            <ac:picMk id="11" creationId="{CC5819E6-5857-4C2B-8D2A-B7CC674E36AA}"/>
          </ac:picMkLst>
        </pc:picChg>
        <pc:picChg chg="del">
          <ac:chgData name="771463266@qq.com" userId="3925aeb5150f5ce1" providerId="LiveId" clId="{495DDE01-5367-4844-888B-2337FA67832C}" dt="2023-04-20T20:33:17.727" v="283" actId="21"/>
          <ac:picMkLst>
            <pc:docMk/>
            <pc:sldMk cId="3762282731" sldId="261"/>
            <ac:picMk id="15" creationId="{53C878AD-E6EE-BC30-5145-A969429EDE0F}"/>
          </ac:picMkLst>
        </pc:picChg>
      </pc:sldChg>
      <pc:sldChg chg="addSp delSp modSp add mod delAnim modAnim">
        <pc:chgData name="771463266@qq.com" userId="3925aeb5150f5ce1" providerId="LiveId" clId="{495DDE01-5367-4844-888B-2337FA67832C}" dt="2023-04-20T20:50:28.247" v="362" actId="1076"/>
        <pc:sldMkLst>
          <pc:docMk/>
          <pc:sldMk cId="3809218078" sldId="262"/>
        </pc:sldMkLst>
        <pc:spChg chg="add del mod">
          <ac:chgData name="771463266@qq.com" userId="3925aeb5150f5ce1" providerId="LiveId" clId="{495DDE01-5367-4844-888B-2337FA67832C}" dt="2023-04-20T20:49:55.206" v="350" actId="478"/>
          <ac:spMkLst>
            <pc:docMk/>
            <pc:sldMk cId="3809218078" sldId="262"/>
            <ac:spMk id="2" creationId="{9836C259-BF8B-52B5-3404-C7F2CDA83E05}"/>
          </ac:spMkLst>
        </pc:spChg>
        <pc:spChg chg="add del mod">
          <ac:chgData name="771463266@qq.com" userId="3925aeb5150f5ce1" providerId="LiveId" clId="{495DDE01-5367-4844-888B-2337FA67832C}" dt="2023-04-20T20:49:47.131" v="349" actId="478"/>
          <ac:spMkLst>
            <pc:docMk/>
            <pc:sldMk cId="3809218078" sldId="262"/>
            <ac:spMk id="5" creationId="{DF2F72E3-0322-8E89-E412-61D4D2979D72}"/>
          </ac:spMkLst>
        </pc:spChg>
        <pc:spChg chg="del mod">
          <ac:chgData name="771463266@qq.com" userId="3925aeb5150f5ce1" providerId="LiveId" clId="{495DDE01-5367-4844-888B-2337FA67832C}" dt="2023-04-20T20:49:44.918" v="348" actId="478"/>
          <ac:spMkLst>
            <pc:docMk/>
            <pc:sldMk cId="3809218078" sldId="262"/>
            <ac:spMk id="6" creationId="{F79DE936-D3C2-D523-499C-7862DF0E935E}"/>
          </ac:spMkLst>
        </pc:spChg>
        <pc:spChg chg="add mod">
          <ac:chgData name="771463266@qq.com" userId="3925aeb5150f5ce1" providerId="LiveId" clId="{495DDE01-5367-4844-888B-2337FA67832C}" dt="2023-04-20T20:50:28.247" v="362" actId="1076"/>
          <ac:spMkLst>
            <pc:docMk/>
            <pc:sldMk cId="3809218078" sldId="262"/>
            <ac:spMk id="7" creationId="{05D70FC5-4DE0-6714-7C8C-E6AA7E13622E}"/>
          </ac:spMkLst>
        </pc:spChg>
        <pc:picChg chg="add del mod">
          <ac:chgData name="771463266@qq.com" userId="3925aeb5150f5ce1" providerId="LiveId" clId="{495DDE01-5367-4844-888B-2337FA67832C}" dt="2023-04-20T20:48:36.225" v="326" actId="478"/>
          <ac:picMkLst>
            <pc:docMk/>
            <pc:sldMk cId="3809218078" sldId="262"/>
            <ac:picMk id="3" creationId="{5EA419BC-2442-DCEE-391C-F2BC7ABE29E3}"/>
          </ac:picMkLst>
        </pc:picChg>
        <pc:picChg chg="del">
          <ac:chgData name="771463266@qq.com" userId="3925aeb5150f5ce1" providerId="LiveId" clId="{495DDE01-5367-4844-888B-2337FA67832C}" dt="2023-04-20T20:33:27.047" v="284" actId="21"/>
          <ac:picMkLst>
            <pc:docMk/>
            <pc:sldMk cId="3809218078" sldId="262"/>
            <ac:picMk id="9" creationId="{0856B7D1-FE83-B001-2351-46BB72295AB6}"/>
          </ac:picMkLst>
        </pc:picChg>
        <pc:picChg chg="del">
          <ac:chgData name="771463266@qq.com" userId="3925aeb5150f5ce1" providerId="LiveId" clId="{495DDE01-5367-4844-888B-2337FA67832C}" dt="2023-04-20T20:33:28.444" v="285" actId="21"/>
          <ac:picMkLst>
            <pc:docMk/>
            <pc:sldMk cId="3809218078" sldId="262"/>
            <ac:picMk id="11" creationId="{CC5819E6-5857-4C2B-8D2A-B7CC674E36AA}"/>
          </ac:picMkLst>
        </pc:picChg>
        <pc:picChg chg="mod">
          <ac:chgData name="771463266@qq.com" userId="3925aeb5150f5ce1" providerId="LiveId" clId="{495DDE01-5367-4844-888B-2337FA67832C}" dt="2023-04-20T20:50:20.235" v="359" actId="1076"/>
          <ac:picMkLst>
            <pc:docMk/>
            <pc:sldMk cId="3809218078" sldId="262"/>
            <ac:picMk id="15" creationId="{53C878AD-E6EE-BC30-5145-A969429EDE0F}"/>
          </ac:picMkLst>
        </pc:picChg>
      </pc:sldChg>
      <pc:sldChg chg="addSp delSp modSp add mod ord delAnim">
        <pc:chgData name="771463266@qq.com" userId="3925aeb5150f5ce1" providerId="LiveId" clId="{495DDE01-5367-4844-888B-2337FA67832C}" dt="2023-04-20T21:09:17.194" v="409"/>
        <pc:sldMkLst>
          <pc:docMk/>
          <pc:sldMk cId="2791525891" sldId="263"/>
        </pc:sldMkLst>
        <pc:spChg chg="mod">
          <ac:chgData name="771463266@qq.com" userId="3925aeb5150f5ce1" providerId="LiveId" clId="{495DDE01-5367-4844-888B-2337FA67832C}" dt="2023-04-20T20:51:08.575" v="367" actId="1076"/>
          <ac:spMkLst>
            <pc:docMk/>
            <pc:sldMk cId="2791525891" sldId="263"/>
            <ac:spMk id="2" creationId="{9836C259-BF8B-52B5-3404-C7F2CDA83E05}"/>
          </ac:spMkLst>
        </pc:spChg>
        <pc:spChg chg="del">
          <ac:chgData name="771463266@qq.com" userId="3925aeb5150f5ce1" providerId="LiveId" clId="{495DDE01-5367-4844-888B-2337FA67832C}" dt="2023-04-20T20:51:03.904" v="365" actId="478"/>
          <ac:spMkLst>
            <pc:docMk/>
            <pc:sldMk cId="2791525891" sldId="263"/>
            <ac:spMk id="6" creationId="{F79DE936-D3C2-D523-499C-7862DF0E935E}"/>
          </ac:spMkLst>
        </pc:spChg>
        <pc:spChg chg="add del mod">
          <ac:chgData name="771463266@qq.com" userId="3925aeb5150f5ce1" providerId="LiveId" clId="{495DDE01-5367-4844-888B-2337FA67832C}" dt="2023-04-20T20:51:05.812" v="366" actId="478"/>
          <ac:spMkLst>
            <pc:docMk/>
            <pc:sldMk cId="2791525891" sldId="263"/>
            <ac:spMk id="7" creationId="{507DC444-0D59-1F48-E80E-CFD257A930A8}"/>
          </ac:spMkLst>
        </pc:spChg>
        <pc:picChg chg="mod">
          <ac:chgData name="771463266@qq.com" userId="3925aeb5150f5ce1" providerId="LiveId" clId="{495DDE01-5367-4844-888B-2337FA67832C}" dt="2023-04-20T20:55:51.704" v="373" actId="1076"/>
          <ac:picMkLst>
            <pc:docMk/>
            <pc:sldMk cId="2791525891" sldId="263"/>
            <ac:picMk id="3" creationId="{8E6154A9-4B4A-3A86-99C3-65C024D7632E}"/>
          </ac:picMkLst>
        </pc:picChg>
        <pc:picChg chg="mod">
          <ac:chgData name="771463266@qq.com" userId="3925aeb5150f5ce1" providerId="LiveId" clId="{495DDE01-5367-4844-888B-2337FA67832C}" dt="2023-04-20T20:51:23.065" v="369" actId="1076"/>
          <ac:picMkLst>
            <pc:docMk/>
            <pc:sldMk cId="2791525891" sldId="263"/>
            <ac:picMk id="4" creationId="{092DA15D-0974-AEA2-D023-67F1CE710AF8}"/>
          </ac:picMkLst>
        </pc:picChg>
        <pc:picChg chg="del">
          <ac:chgData name="771463266@qq.com" userId="3925aeb5150f5ce1" providerId="LiveId" clId="{495DDE01-5367-4844-888B-2337FA67832C}" dt="2023-04-20T20:34:09.442" v="291" actId="21"/>
          <ac:picMkLst>
            <pc:docMk/>
            <pc:sldMk cId="2791525891" sldId="263"/>
            <ac:picMk id="15" creationId="{53C878AD-E6EE-BC30-5145-A969429EDE0F}"/>
          </ac:picMkLst>
        </pc:picChg>
      </pc:sldChg>
      <pc:sldChg chg="modSp mod ord">
        <pc:chgData name="771463266@qq.com" userId="3925aeb5150f5ce1" providerId="LiveId" clId="{495DDE01-5367-4844-888B-2337FA67832C}" dt="2023-04-21T00:09:30.102" v="544" actId="5793"/>
        <pc:sldMkLst>
          <pc:docMk/>
          <pc:sldMk cId="4292303383" sldId="264"/>
        </pc:sldMkLst>
        <pc:spChg chg="mod">
          <ac:chgData name="771463266@qq.com" userId="3925aeb5150f5ce1" providerId="LiveId" clId="{495DDE01-5367-4844-888B-2337FA67832C}" dt="2023-04-21T00:09:30.102" v="544" actId="5793"/>
          <ac:spMkLst>
            <pc:docMk/>
            <pc:sldMk cId="4292303383" sldId="264"/>
            <ac:spMk id="7" creationId="{05D70FC5-4DE0-6714-7C8C-E6AA7E13622E}"/>
          </ac:spMkLst>
        </pc:spChg>
      </pc:sldChg>
      <pc:sldChg chg="addSp delSp modSp new mod delAnim modAnim">
        <pc:chgData name="771463266@qq.com" userId="3925aeb5150f5ce1" providerId="LiveId" clId="{495DDE01-5367-4844-888B-2337FA67832C}" dt="2023-04-21T00:09:16.188" v="540" actId="5793"/>
        <pc:sldMkLst>
          <pc:docMk/>
          <pc:sldMk cId="1891434441" sldId="265"/>
        </pc:sldMkLst>
        <pc:spChg chg="mod">
          <ac:chgData name="771463266@qq.com" userId="3925aeb5150f5ce1" providerId="LiveId" clId="{495DDE01-5367-4844-888B-2337FA67832C}" dt="2023-04-20T21:02:29.242" v="391" actId="20577"/>
          <ac:spMkLst>
            <pc:docMk/>
            <pc:sldMk cId="1891434441" sldId="265"/>
            <ac:spMk id="2" creationId="{DD79E2FD-32E7-5297-95F1-4B013CCB842A}"/>
          </ac:spMkLst>
        </pc:spChg>
        <pc:spChg chg="del">
          <ac:chgData name="771463266@qq.com" userId="3925aeb5150f5ce1" providerId="LiveId" clId="{495DDE01-5367-4844-888B-2337FA67832C}" dt="2023-04-20T21:02:36.627" v="392" actId="478"/>
          <ac:spMkLst>
            <pc:docMk/>
            <pc:sldMk cId="1891434441" sldId="265"/>
            <ac:spMk id="3" creationId="{5712D12C-EB9A-DB31-7810-E67552175259}"/>
          </ac:spMkLst>
        </pc:spChg>
        <pc:spChg chg="add mod">
          <ac:chgData name="771463266@qq.com" userId="3925aeb5150f5ce1" providerId="LiveId" clId="{495DDE01-5367-4844-888B-2337FA67832C}" dt="2023-04-21T00:09:16.188" v="540" actId="5793"/>
          <ac:spMkLst>
            <pc:docMk/>
            <pc:sldMk cId="1891434441" sldId="265"/>
            <ac:spMk id="6" creationId="{B786DB25-C4A0-C5A2-3C75-060AA1306616}"/>
          </ac:spMkLst>
        </pc:spChg>
        <pc:picChg chg="add mod">
          <ac:chgData name="771463266@qq.com" userId="3925aeb5150f5ce1" providerId="LiveId" clId="{495DDE01-5367-4844-888B-2337FA67832C}" dt="2023-04-20T21:02:44.270" v="394"/>
          <ac:picMkLst>
            <pc:docMk/>
            <pc:sldMk cId="1891434441" sldId="265"/>
            <ac:picMk id="4" creationId="{059915D7-077D-88EC-B957-22BDA16D4116}"/>
          </ac:picMkLst>
        </pc:picChg>
        <pc:picChg chg="add del mod">
          <ac:chgData name="771463266@qq.com" userId="3925aeb5150f5ce1" providerId="LiveId" clId="{495DDE01-5367-4844-888B-2337FA67832C}" dt="2023-04-20T21:16:01.726" v="410" actId="21"/>
          <ac:picMkLst>
            <pc:docMk/>
            <pc:sldMk cId="1891434441" sldId="265"/>
            <ac:picMk id="5" creationId="{B082E568-0625-733F-7A1E-4D3D83898214}"/>
          </ac:picMkLst>
        </pc:picChg>
        <pc:picChg chg="add del mod">
          <ac:chgData name="771463266@qq.com" userId="3925aeb5150f5ce1" providerId="LiveId" clId="{495DDE01-5367-4844-888B-2337FA67832C}" dt="2023-04-20T23:38:35.593" v="490" actId="478"/>
          <ac:picMkLst>
            <pc:docMk/>
            <pc:sldMk cId="1891434441" sldId="265"/>
            <ac:picMk id="7" creationId="{97B454F0-1BBB-38A4-C178-2005597C1FF2}"/>
          </ac:picMkLst>
        </pc:picChg>
        <pc:picChg chg="add mod">
          <ac:chgData name="771463266@qq.com" userId="3925aeb5150f5ce1" providerId="LiveId" clId="{495DDE01-5367-4844-888B-2337FA67832C}" dt="2023-04-20T23:46:39.894" v="510" actId="1076"/>
          <ac:picMkLst>
            <pc:docMk/>
            <pc:sldMk cId="1891434441" sldId="265"/>
            <ac:picMk id="8" creationId="{980E24C8-6C8B-1353-7D7F-D019800D8239}"/>
          </ac:picMkLst>
        </pc:picChg>
      </pc:sldChg>
      <pc:sldChg chg="addSp delSp modSp add mod delAnim">
        <pc:chgData name="771463266@qq.com" userId="3925aeb5150f5ce1" providerId="LiveId" clId="{495DDE01-5367-4844-888B-2337FA67832C}" dt="2023-04-21T00:00:31.811" v="531" actId="5793"/>
        <pc:sldMkLst>
          <pc:docMk/>
          <pc:sldMk cId="2161411642" sldId="266"/>
        </pc:sldMkLst>
        <pc:spChg chg="mod">
          <ac:chgData name="771463266@qq.com" userId="3925aeb5150f5ce1" providerId="LiveId" clId="{495DDE01-5367-4844-888B-2337FA67832C}" dt="2023-04-20T23:21:21.136" v="438" actId="20577"/>
          <ac:spMkLst>
            <pc:docMk/>
            <pc:sldMk cId="2161411642" sldId="266"/>
            <ac:spMk id="2" creationId="{DD79E2FD-32E7-5297-95F1-4B013CCB842A}"/>
          </ac:spMkLst>
        </pc:spChg>
        <pc:spChg chg="add del mod">
          <ac:chgData name="771463266@qq.com" userId="3925aeb5150f5ce1" providerId="LiveId" clId="{495DDE01-5367-4844-888B-2337FA67832C}" dt="2023-04-20T23:33:11.892" v="459" actId="767"/>
          <ac:spMkLst>
            <pc:docMk/>
            <pc:sldMk cId="2161411642" sldId="266"/>
            <ac:spMk id="4" creationId="{4CDFFE88-CA78-02E9-C30C-2FEFA754B7ED}"/>
          </ac:spMkLst>
        </pc:spChg>
        <pc:spChg chg="add mod">
          <ac:chgData name="771463266@qq.com" userId="3925aeb5150f5ce1" providerId="LiveId" clId="{495DDE01-5367-4844-888B-2337FA67832C}" dt="2023-04-21T00:00:31.811" v="531" actId="5793"/>
          <ac:spMkLst>
            <pc:docMk/>
            <pc:sldMk cId="2161411642" sldId="266"/>
            <ac:spMk id="5" creationId="{5B0B3CAA-2ED5-F63C-0B40-21AE8CF48999}"/>
          </ac:spMkLst>
        </pc:spChg>
        <pc:spChg chg="del mod">
          <ac:chgData name="771463266@qq.com" userId="3925aeb5150f5ce1" providerId="LiveId" clId="{495DDE01-5367-4844-888B-2337FA67832C}" dt="2023-04-20T23:31:58.915" v="440" actId="478"/>
          <ac:spMkLst>
            <pc:docMk/>
            <pc:sldMk cId="2161411642" sldId="266"/>
            <ac:spMk id="6" creationId="{B786DB25-C4A0-C5A2-3C75-060AA1306616}"/>
          </ac:spMkLst>
        </pc:spChg>
        <pc:picChg chg="add del mod">
          <ac:chgData name="771463266@qq.com" userId="3925aeb5150f5ce1" providerId="LiveId" clId="{495DDE01-5367-4844-888B-2337FA67832C}" dt="2023-04-20T23:42:47.025" v="504" actId="478"/>
          <ac:picMkLst>
            <pc:docMk/>
            <pc:sldMk cId="2161411642" sldId="266"/>
            <ac:picMk id="3" creationId="{61B923B0-518D-D937-3138-4C8AE104BD91}"/>
          </ac:picMkLst>
        </pc:picChg>
        <pc:picChg chg="del">
          <ac:chgData name="771463266@qq.com" userId="3925aeb5150f5ce1" providerId="LiveId" clId="{495DDE01-5367-4844-888B-2337FA67832C}" dt="2023-04-20T23:20:47.267" v="418" actId="21"/>
          <ac:picMkLst>
            <pc:docMk/>
            <pc:sldMk cId="2161411642" sldId="266"/>
            <ac:picMk id="7" creationId="{97B454F0-1BBB-38A4-C178-2005597C1FF2}"/>
          </ac:picMkLst>
        </pc:picChg>
      </pc:sldChg>
      <pc:sldChg chg="delSp modSp add mod">
        <pc:chgData name="771463266@qq.com" userId="3925aeb5150f5ce1" providerId="LiveId" clId="{495DDE01-5367-4844-888B-2337FA67832C}" dt="2023-04-21T00:00:36.295" v="532" actId="1076"/>
        <pc:sldMkLst>
          <pc:docMk/>
          <pc:sldMk cId="4074556631" sldId="267"/>
        </pc:sldMkLst>
        <pc:spChg chg="mod">
          <ac:chgData name="771463266@qq.com" userId="3925aeb5150f5ce1" providerId="LiveId" clId="{495DDE01-5367-4844-888B-2337FA67832C}" dt="2023-04-20T23:58:09.004" v="527" actId="255"/>
          <ac:spMkLst>
            <pc:docMk/>
            <pc:sldMk cId="4074556631" sldId="267"/>
            <ac:spMk id="6" creationId="{B786DB25-C4A0-C5A2-3C75-060AA1306616}"/>
          </ac:spMkLst>
        </pc:spChg>
        <pc:picChg chg="del">
          <ac:chgData name="771463266@qq.com" userId="3925aeb5150f5ce1" providerId="LiveId" clId="{495DDE01-5367-4844-888B-2337FA67832C}" dt="2023-04-20T23:56:22.010" v="525" actId="478"/>
          <ac:picMkLst>
            <pc:docMk/>
            <pc:sldMk cId="4074556631" sldId="267"/>
            <ac:picMk id="4" creationId="{4E1A21A5-32A4-3496-8459-09E15DF14F22}"/>
          </ac:picMkLst>
        </pc:picChg>
        <pc:picChg chg="mod">
          <ac:chgData name="771463266@qq.com" userId="3925aeb5150f5ce1" providerId="LiveId" clId="{495DDE01-5367-4844-888B-2337FA67832C}" dt="2023-04-21T00:00:36.295" v="532" actId="1076"/>
          <ac:picMkLst>
            <pc:docMk/>
            <pc:sldMk cId="4074556631" sldId="267"/>
            <ac:picMk id="5" creationId="{D60F55BF-B598-6828-A584-C777AC1A8B2B}"/>
          </ac:picMkLst>
        </pc:picChg>
      </pc:sldChg>
      <pc:sldChg chg="addSp delSp modSp add mod ord">
        <pc:chgData name="771463266@qq.com" userId="3925aeb5150f5ce1" providerId="LiveId" clId="{495DDE01-5367-4844-888B-2337FA67832C}" dt="2023-04-21T00:02:58.495" v="535" actId="20577"/>
        <pc:sldMkLst>
          <pc:docMk/>
          <pc:sldMk cId="3002397912" sldId="268"/>
        </pc:sldMkLst>
        <pc:spChg chg="add mod">
          <ac:chgData name="771463266@qq.com" userId="3925aeb5150f5ce1" providerId="LiveId" clId="{495DDE01-5367-4844-888B-2337FA67832C}" dt="2023-04-21T00:02:58.495" v="535" actId="20577"/>
          <ac:spMkLst>
            <pc:docMk/>
            <pc:sldMk cId="3002397912" sldId="268"/>
            <ac:spMk id="4" creationId="{407981EA-EEB5-F64A-4C6B-B33E7CB08895}"/>
          </ac:spMkLst>
        </pc:spChg>
        <pc:picChg chg="del">
          <ac:chgData name="771463266@qq.com" userId="3925aeb5150f5ce1" providerId="LiveId" clId="{495DDE01-5367-4844-888B-2337FA67832C}" dt="2023-04-20T23:35:57.110" v="470" actId="478"/>
          <ac:picMkLst>
            <pc:docMk/>
            <pc:sldMk cId="3002397912" sldId="268"/>
            <ac:picMk id="3" creationId="{61B923B0-518D-D937-3138-4C8AE104BD91}"/>
          </ac:picMkLst>
        </pc:picChg>
        <pc:picChg chg="add mod">
          <ac:chgData name="771463266@qq.com" userId="3925aeb5150f5ce1" providerId="LiveId" clId="{495DDE01-5367-4844-888B-2337FA67832C}" dt="2023-04-20T23:42:38.408" v="503" actId="1076"/>
          <ac:picMkLst>
            <pc:docMk/>
            <pc:sldMk cId="3002397912" sldId="268"/>
            <ac:picMk id="5" creationId="{58D91551-D4BD-E9AE-32A6-29EF726AE5DC}"/>
          </ac:picMkLst>
        </pc:picChg>
      </pc:sldChg>
      <pc:sldChg chg="addSp delSp modSp add mod ord">
        <pc:chgData name="771463266@qq.com" userId="3925aeb5150f5ce1" providerId="LiveId" clId="{495DDE01-5367-4844-888B-2337FA67832C}" dt="2023-04-21T00:03:11.559" v="539" actId="1076"/>
        <pc:sldMkLst>
          <pc:docMk/>
          <pc:sldMk cId="2407869709" sldId="269"/>
        </pc:sldMkLst>
        <pc:spChg chg="mod">
          <ac:chgData name="771463266@qq.com" userId="3925aeb5150f5ce1" providerId="LiveId" clId="{495DDE01-5367-4844-888B-2337FA67832C}" dt="2023-04-21T00:03:11.559" v="539" actId="1076"/>
          <ac:spMkLst>
            <pc:docMk/>
            <pc:sldMk cId="2407869709" sldId="269"/>
            <ac:spMk id="6" creationId="{B786DB25-C4A0-C5A2-3C75-060AA1306616}"/>
          </ac:spMkLst>
        </pc:spChg>
        <pc:picChg chg="add del mod">
          <ac:chgData name="771463266@qq.com" userId="3925aeb5150f5ce1" providerId="LiveId" clId="{495DDE01-5367-4844-888B-2337FA67832C}" dt="2023-04-20T23:55:56.323" v="524" actId="478"/>
          <ac:picMkLst>
            <pc:docMk/>
            <pc:sldMk cId="2407869709" sldId="269"/>
            <ac:picMk id="4" creationId="{4E1A21A5-32A4-3496-8459-09E15DF14F2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10BD5F-3C90-45DA-AD21-261039DE62CA}" type="datetimeFigureOut">
              <a:rPr lang="zh-CN" altLang="en-US" smtClean="0"/>
              <a:t>2023/4/21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CF0E6D-B489-4556-A4C7-E0F36BF01DB0}" type="slidenum">
              <a:rPr lang="zh-CN" altLang="en-US" smtClean="0"/>
              <a:t>‹#›</a:t>
            </a:fld>
            <a:endParaRPr lang="zh-CN" altLang="en-US"/>
          </a:p>
        </p:txBody>
      </p:sp>
    </p:spTree>
    <p:extLst>
      <p:ext uri="{BB962C8B-B14F-4D97-AF65-F5344CB8AC3E}">
        <p14:creationId xmlns:p14="http://schemas.microsoft.com/office/powerpoint/2010/main" val="2755639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8B9EBBA-996F-894A-B54A-D6246ED52CEA}" type="datetimeFigureOut">
              <a:rPr lang="en-US" dirty="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36197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endParaRPr lang="en-US"/>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55855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9646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4/21/2023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29595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52C72-DE31-F449-A4ED-4C594FD91407}" type="datetimeFigureOut">
              <a:rPr lang="en-US" dirty="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27239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62726E-379B-B349-9EED-81ED093FA806}" type="datetimeFigureOut">
              <a:rPr lang="en-US" dirty="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80797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3A1323-8D79-1946-B0D7-40001CF92E9D}" type="datetimeFigureOut">
              <a:rPr lang="en-US" dirty="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54953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95877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302355-E14B-8545-A8F8-0FE83CC9D524}" type="datetimeFigureOut">
              <a:rPr lang="en-US" dirty="0"/>
              <a:pPr/>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04046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640F58-564D-2B4F-AE67-E407BA4FCF45}" type="datetimeFigureOut">
              <a:rPr lang="en-US" dirty="0"/>
              <a:pPr/>
              <a:t>4/21/2023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04555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13A34C8-038E-2045-AF43-DF7DBB8E0E9E}" type="datetimeFigureOut">
              <a:rPr lang="en-US" dirty="0"/>
              <a:pPr/>
              <a:t>4/21/2023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92964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4/21/2023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44014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64373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endParaRPr lang="en-US"/>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4/21/2023</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2365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4/21/2023</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4185812791"/>
      </p:ext>
    </p:extLst>
  </p:cSld>
  <p:clrMap bg1="dk1" tx1="lt1" bg2="dk2" tx2="lt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Dice and pins on a board game">
            <a:extLst>
              <a:ext uri="{FF2B5EF4-FFF2-40B4-BE49-F238E27FC236}">
                <a16:creationId xmlns:a16="http://schemas.microsoft.com/office/drawing/2014/main" id="{6E310F9C-9FD3-598B-5638-25AF025FB208}"/>
              </a:ext>
            </a:extLst>
          </p:cNvPr>
          <p:cNvPicPr>
            <a:picLocks noChangeAspect="1"/>
          </p:cNvPicPr>
          <p:nvPr/>
        </p:nvPicPr>
        <p:blipFill rotWithShape="1">
          <a:blip r:embed="rId2"/>
          <a:srcRect l="9091" t="23103"/>
          <a:stretch/>
        </p:blipFill>
        <p:spPr>
          <a:xfrm>
            <a:off x="20" y="10"/>
            <a:ext cx="12191980" cy="6857989"/>
          </a:xfrm>
          <a:prstGeom prst="rect">
            <a:avLst/>
          </a:prstGeom>
        </p:spPr>
      </p:pic>
      <p:sp>
        <p:nvSpPr>
          <p:cNvPr id="19" name="Freeform 6">
            <a:extLst>
              <a:ext uri="{FF2B5EF4-FFF2-40B4-BE49-F238E27FC236}">
                <a16:creationId xmlns:a16="http://schemas.microsoft.com/office/drawing/2014/main" id="{9D1A3D83-39F0-4366-BB12-3C5732003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06897" y="29356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标题 1">
            <a:extLst>
              <a:ext uri="{FF2B5EF4-FFF2-40B4-BE49-F238E27FC236}">
                <a16:creationId xmlns:a16="http://schemas.microsoft.com/office/drawing/2014/main" id="{C7AFBB2F-B24C-A025-B42E-F91C0CCAE3FF}"/>
              </a:ext>
            </a:extLst>
          </p:cNvPr>
          <p:cNvSpPr>
            <a:spLocks noGrp="1"/>
          </p:cNvSpPr>
          <p:nvPr>
            <p:ph type="ctrTitle"/>
          </p:nvPr>
        </p:nvSpPr>
        <p:spPr>
          <a:xfrm>
            <a:off x="5723467" y="3251199"/>
            <a:ext cx="5706533" cy="1947929"/>
          </a:xfrm>
        </p:spPr>
        <p:txBody>
          <a:bodyPr vert="horz" lIns="91440" tIns="45720" rIns="91440" bIns="45720" rtlCol="0">
            <a:normAutofit/>
          </a:bodyPr>
          <a:lstStyle/>
          <a:p>
            <a:r>
              <a:rPr lang="en-US" altLang="zh-CN" sz="4000" i="0">
                <a:effectLst/>
              </a:rPr>
              <a:t>Board Game Set with Three Exciting Games</a:t>
            </a:r>
            <a:br>
              <a:rPr lang="en-US" altLang="zh-CN" sz="4000" i="0">
                <a:effectLst/>
              </a:rPr>
            </a:br>
            <a:endParaRPr lang="en-US" altLang="zh-CN" sz="4000"/>
          </a:p>
        </p:txBody>
      </p:sp>
      <p:sp>
        <p:nvSpPr>
          <p:cNvPr id="3" name="副标题 2">
            <a:extLst>
              <a:ext uri="{FF2B5EF4-FFF2-40B4-BE49-F238E27FC236}">
                <a16:creationId xmlns:a16="http://schemas.microsoft.com/office/drawing/2014/main" id="{275EEDBC-E054-994A-01E7-CCC22659AD85}"/>
              </a:ext>
            </a:extLst>
          </p:cNvPr>
          <p:cNvSpPr>
            <a:spLocks noGrp="1"/>
          </p:cNvSpPr>
          <p:nvPr>
            <p:ph type="subTitle" idx="1"/>
          </p:nvPr>
        </p:nvSpPr>
        <p:spPr>
          <a:xfrm>
            <a:off x="5723467" y="4990516"/>
            <a:ext cx="5706534" cy="816395"/>
          </a:xfrm>
        </p:spPr>
        <p:txBody>
          <a:bodyPr vert="horz" lIns="91440" tIns="45720" rIns="91440" bIns="45720" rtlCol="0">
            <a:normAutofit fontScale="25000" lnSpcReduction="20000"/>
          </a:bodyPr>
          <a:lstStyle/>
          <a:p>
            <a:pPr>
              <a:lnSpc>
                <a:spcPct val="90000"/>
              </a:lnSpc>
              <a:buFont typeface="Wingdings 2" charset="2"/>
              <a:buChar char=""/>
            </a:pPr>
            <a:br>
              <a:rPr lang="en-US" altLang="zh-CN" sz="3200" b="0" i="0" dirty="0">
                <a:effectLst/>
              </a:rPr>
            </a:br>
            <a:r>
              <a:rPr lang="en-US" altLang="zh-CN" sz="6400" b="0" i="0" dirty="0">
                <a:effectLst/>
                <a:ea typeface="宋体"/>
              </a:rPr>
              <a:t>Elle O’Donnell-Craig, Nathan Scales,</a:t>
            </a:r>
            <a:r>
              <a:rPr lang="en-US" altLang="zh-CN" sz="6400" dirty="0">
                <a:ea typeface="宋体"/>
              </a:rPr>
              <a:t> </a:t>
            </a:r>
            <a:endParaRPr lang="en-US" altLang="zh-CN" sz="6400" b="0" i="0" dirty="0">
              <a:effectLst/>
            </a:endParaRPr>
          </a:p>
          <a:p>
            <a:pPr>
              <a:lnSpc>
                <a:spcPct val="90000"/>
              </a:lnSpc>
            </a:pPr>
            <a:r>
              <a:rPr lang="en-US" altLang="zh-CN" sz="6400" b="0" i="0" dirty="0" err="1">
                <a:effectLst/>
                <a:ea typeface="宋体"/>
              </a:rPr>
              <a:t>Junyi</a:t>
            </a:r>
            <a:r>
              <a:rPr lang="en-US" altLang="zh-CN" sz="6400" b="0" i="0" dirty="0">
                <a:effectLst/>
                <a:ea typeface="宋体"/>
              </a:rPr>
              <a:t> Chen, Haotian Wu, Bo Yuan, </a:t>
            </a:r>
            <a:r>
              <a:rPr lang="en-US" altLang="zh-CN" sz="6400" b="0" i="0" dirty="0" err="1">
                <a:effectLst/>
                <a:ea typeface="宋体"/>
              </a:rPr>
              <a:t>Zichen</a:t>
            </a:r>
            <a:r>
              <a:rPr lang="en-US" altLang="zh-CN" sz="6400" b="0" i="0" dirty="0">
                <a:effectLst/>
                <a:ea typeface="宋体"/>
              </a:rPr>
              <a:t> Zhao</a:t>
            </a:r>
          </a:p>
          <a:p>
            <a:pPr>
              <a:lnSpc>
                <a:spcPct val="90000"/>
              </a:lnSpc>
            </a:pPr>
            <a:br>
              <a:rPr lang="en-US" altLang="zh-CN" sz="500" dirty="0"/>
            </a:br>
            <a:endParaRPr lang="en-US" altLang="zh-CN" sz="500" dirty="0"/>
          </a:p>
        </p:txBody>
      </p:sp>
    </p:spTree>
    <p:extLst>
      <p:ext uri="{BB962C8B-B14F-4D97-AF65-F5344CB8AC3E}">
        <p14:creationId xmlns:p14="http://schemas.microsoft.com/office/powerpoint/2010/main" val="2379803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图片 6" descr="图标&#10;&#10;已自动生成说明">
            <a:extLst>
              <a:ext uri="{FF2B5EF4-FFF2-40B4-BE49-F238E27FC236}">
                <a16:creationId xmlns:a16="http://schemas.microsoft.com/office/drawing/2014/main" id="{D60F55BF-B598-6828-A584-C777AC1A8B2B}"/>
              </a:ext>
            </a:extLst>
          </p:cNvPr>
          <p:cNvPicPr>
            <a:picLocks noChangeAspect="1"/>
          </p:cNvPicPr>
          <p:nvPr/>
        </p:nvPicPr>
        <p:blipFill rotWithShape="1">
          <a:blip r:embed="rId2">
            <a:duotone>
              <a:schemeClr val="accent1">
                <a:shade val="45000"/>
                <a:satMod val="135000"/>
              </a:schemeClr>
              <a:prstClr val="white"/>
            </a:duotone>
          </a:blip>
          <a:srcRect l="3409" r="7725"/>
          <a:stretch/>
        </p:blipFill>
        <p:spPr>
          <a:xfrm>
            <a:off x="6096000" y="-1"/>
            <a:ext cx="6094450" cy="6858001"/>
          </a:xfrm>
          <a:prstGeom prst="rect">
            <a:avLst/>
          </a:prstGeom>
        </p:spPr>
      </p:pic>
      <p:sp>
        <p:nvSpPr>
          <p:cNvPr id="11"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D79E2FD-32E7-5297-95F1-4B013CCB842A}"/>
              </a:ext>
            </a:extLst>
          </p:cNvPr>
          <p:cNvSpPr>
            <a:spLocks noGrp="1"/>
          </p:cNvSpPr>
          <p:nvPr>
            <p:ph type="title"/>
          </p:nvPr>
        </p:nvSpPr>
        <p:spPr>
          <a:xfrm>
            <a:off x="810000" y="-163671"/>
            <a:ext cx="5070100" cy="1559412"/>
          </a:xfrm>
        </p:spPr>
        <p:txBody>
          <a:bodyPr vert="horz" lIns="91440" tIns="45720" rIns="91440" bIns="45720" rtlCol="0" anchor="b">
            <a:normAutofit/>
          </a:bodyPr>
          <a:lstStyle/>
          <a:p>
            <a:r>
              <a:rPr lang="en-US" altLang="zh-CN" dirty="0"/>
              <a:t>PRESSURE</a:t>
            </a:r>
            <a:endParaRPr lang="en-US" altLang="zh-CN"/>
          </a:p>
        </p:txBody>
      </p:sp>
      <p:sp>
        <p:nvSpPr>
          <p:cNvPr id="6" name="文本框 5">
            <a:extLst>
              <a:ext uri="{FF2B5EF4-FFF2-40B4-BE49-F238E27FC236}">
                <a16:creationId xmlns:a16="http://schemas.microsoft.com/office/drawing/2014/main" id="{B786DB25-C4A0-C5A2-3C75-060AA1306616}"/>
              </a:ext>
            </a:extLst>
          </p:cNvPr>
          <p:cNvSpPr txBox="1"/>
          <p:nvPr/>
        </p:nvSpPr>
        <p:spPr>
          <a:xfrm>
            <a:off x="818712" y="2413000"/>
            <a:ext cx="5055923" cy="3632200"/>
          </a:xfrm>
          <a:prstGeom prst="rect">
            <a:avLst/>
          </a:prstGeom>
        </p:spPr>
        <p:txBody>
          <a:bodyPr vert="horz" lIns="91440" tIns="45720" rIns="91440" bIns="45720" rtlCol="0" anchor="ctr">
            <a:noAutofit/>
          </a:bodyPr>
          <a:lstStyle/>
          <a:p>
            <a:pPr defTabSz="457200">
              <a:lnSpc>
                <a:spcPct val="90000"/>
              </a:lnSpc>
              <a:spcBef>
                <a:spcPct val="20000"/>
              </a:spcBef>
              <a:spcAft>
                <a:spcPts val="600"/>
              </a:spcAft>
              <a:buClr>
                <a:schemeClr val="accent1"/>
              </a:buClr>
            </a:pPr>
            <a:r>
              <a:rPr lang="en-US" altLang="zh-CN" b="0" i="0" dirty="0">
                <a:effectLst/>
                <a:latin typeface="Söhne"/>
              </a:rPr>
              <a:t>The four suits in the game are spades, hearts, diamonds, and clubs. The face cards J, Q, and K are counted as 11, 12, and 13, respectively.</a:t>
            </a:r>
            <a:endParaRPr lang="zh-CN" altLang="en-US"/>
          </a:p>
          <a:p>
            <a:pPr defTabSz="457200">
              <a:lnSpc>
                <a:spcPct val="90000"/>
              </a:lnSpc>
              <a:spcBef>
                <a:spcPct val="20000"/>
              </a:spcBef>
              <a:spcAft>
                <a:spcPts val="600"/>
              </a:spcAft>
              <a:buClr>
                <a:schemeClr val="accent1"/>
              </a:buClr>
            </a:pPr>
            <a:r>
              <a:rPr lang="en-US" altLang="zh-CN" b="0" i="0">
                <a:effectLst/>
                <a:latin typeface="Söhne"/>
                <a:ea typeface="宋体"/>
              </a:rPr>
              <a:t>Spades are attack cards that cause damage to the opponent, deducting from their health value.</a:t>
            </a:r>
          </a:p>
          <a:p>
            <a:pPr defTabSz="457200">
              <a:lnSpc>
                <a:spcPct val="90000"/>
              </a:lnSpc>
              <a:spcBef>
                <a:spcPct val="20000"/>
              </a:spcBef>
              <a:spcAft>
                <a:spcPts val="600"/>
              </a:spcAft>
              <a:buClr>
                <a:schemeClr val="accent1"/>
              </a:buClr>
            </a:pPr>
            <a:r>
              <a:rPr lang="en-US" altLang="zh-CN" b="0" i="0">
                <a:effectLst/>
                <a:latin typeface="Söhne"/>
                <a:ea typeface="宋体"/>
              </a:rPr>
              <a:t>Hearts are health cards that can either create maximum health based on its card points or restore lost health by doubling its card points.</a:t>
            </a:r>
          </a:p>
          <a:p>
            <a:pPr defTabSz="457200">
              <a:lnSpc>
                <a:spcPct val="90000"/>
              </a:lnSpc>
              <a:spcBef>
                <a:spcPct val="20000"/>
              </a:spcBef>
              <a:spcAft>
                <a:spcPts val="600"/>
              </a:spcAft>
              <a:buClr>
                <a:schemeClr val="accent1"/>
              </a:buClr>
            </a:pPr>
            <a:r>
              <a:rPr lang="en-US" altLang="zh-CN" b="0" i="0">
                <a:effectLst/>
                <a:latin typeface="Söhne"/>
                <a:ea typeface="宋体"/>
              </a:rPr>
              <a:t>Diamonds are substitution cards that can be used in place of any of the other three suits of the same number of points.</a:t>
            </a:r>
          </a:p>
          <a:p>
            <a:pPr defTabSz="457200">
              <a:lnSpc>
                <a:spcPct val="90000"/>
              </a:lnSpc>
              <a:spcBef>
                <a:spcPct val="20000"/>
              </a:spcBef>
              <a:spcAft>
                <a:spcPts val="600"/>
              </a:spcAft>
              <a:buClr>
                <a:schemeClr val="accent1"/>
              </a:buClr>
            </a:pPr>
            <a:r>
              <a:rPr lang="en-US" altLang="zh-CN" b="0" i="0">
                <a:effectLst/>
                <a:latin typeface="Söhne"/>
                <a:ea typeface="宋体"/>
              </a:rPr>
              <a:t>Clubs represent energy, which is used to play cards. Each card played consumes energy, and the energy consumption increases with each additional card played.</a:t>
            </a:r>
          </a:p>
        </p:txBody>
      </p:sp>
    </p:spTree>
    <p:extLst>
      <p:ext uri="{BB962C8B-B14F-4D97-AF65-F5344CB8AC3E}">
        <p14:creationId xmlns:p14="http://schemas.microsoft.com/office/powerpoint/2010/main" val="4074556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9E2FD-32E7-5297-95F1-4B013CCB842A}"/>
              </a:ext>
            </a:extLst>
          </p:cNvPr>
          <p:cNvSpPr>
            <a:spLocks noGrp="1"/>
          </p:cNvSpPr>
          <p:nvPr>
            <p:ph type="title"/>
          </p:nvPr>
        </p:nvSpPr>
        <p:spPr/>
        <p:txBody>
          <a:bodyPr/>
          <a:lstStyle/>
          <a:p>
            <a:r>
              <a:rPr lang="en-US" altLang="zh-CN"/>
              <a:t>PRESSURE</a:t>
            </a:r>
            <a:endParaRPr lang="zh-CN" altLang="en-US"/>
          </a:p>
        </p:txBody>
      </p:sp>
      <p:sp>
        <p:nvSpPr>
          <p:cNvPr id="4" name="文本框 3">
            <a:extLst>
              <a:ext uri="{FF2B5EF4-FFF2-40B4-BE49-F238E27FC236}">
                <a16:creationId xmlns:a16="http://schemas.microsoft.com/office/drawing/2014/main" id="{407981EA-EEB5-F64A-4C6B-B33E7CB08895}"/>
              </a:ext>
            </a:extLst>
          </p:cNvPr>
          <p:cNvSpPr txBox="1"/>
          <p:nvPr/>
        </p:nvSpPr>
        <p:spPr>
          <a:xfrm>
            <a:off x="227658" y="2558609"/>
            <a:ext cx="2939748" cy="3416320"/>
          </a:xfrm>
          <a:prstGeom prst="rect">
            <a:avLst/>
          </a:prstGeom>
          <a:noFill/>
        </p:spPr>
        <p:txBody>
          <a:bodyPr wrap="square" rtlCol="0">
            <a:spAutoFit/>
          </a:bodyPr>
          <a:lstStyle/>
          <a:p>
            <a:pPr algn="l">
              <a:buFont typeface="Arial" panose="020B0604020202020204" pitchFamily="34" charset="0"/>
              <a:buChar char="•"/>
            </a:pPr>
            <a:r>
              <a:rPr lang="en-US" altLang="zh-CN" b="0" i="0" dirty="0">
                <a:effectLst/>
                <a:latin typeface="Söhne"/>
              </a:rPr>
              <a:t>At the start of each turn, players draw two cards from the deck.</a:t>
            </a:r>
          </a:p>
          <a:p>
            <a:pPr algn="l">
              <a:buFont typeface="Arial" panose="020B0604020202020204" pitchFamily="34" charset="0"/>
              <a:buChar char="•"/>
            </a:pPr>
            <a:endParaRPr lang="en-US" altLang="zh-CN" b="0" i="0" dirty="0">
              <a:effectLst/>
              <a:latin typeface="Söhne"/>
            </a:endParaRPr>
          </a:p>
          <a:p>
            <a:pPr algn="l">
              <a:buFont typeface="Arial" panose="020B0604020202020204" pitchFamily="34" charset="0"/>
              <a:buChar char="•"/>
            </a:pPr>
            <a:r>
              <a:rPr lang="en-US" altLang="zh-CN" b="0" i="0" dirty="0">
                <a:effectLst/>
                <a:latin typeface="Söhne"/>
              </a:rPr>
              <a:t>The player's initial hand count is five, and their health is also set to five.</a:t>
            </a:r>
          </a:p>
          <a:p>
            <a:pPr algn="l">
              <a:buFont typeface="Arial" panose="020B0604020202020204" pitchFamily="34" charset="0"/>
              <a:buChar char="•"/>
            </a:pPr>
            <a:endParaRPr lang="en-US" altLang="zh-CN" b="0" i="0" dirty="0">
              <a:effectLst/>
              <a:latin typeface="Söhne"/>
            </a:endParaRPr>
          </a:p>
          <a:p>
            <a:pPr algn="l">
              <a:buFont typeface="Arial" panose="020B0604020202020204" pitchFamily="34" charset="0"/>
              <a:buChar char="•"/>
            </a:pPr>
            <a:r>
              <a:rPr lang="en-US" altLang="zh-CN" b="0" i="0" dirty="0">
                <a:effectLst/>
                <a:latin typeface="Söhne"/>
              </a:rPr>
              <a:t>If a player's health falls to zero or below and there is no hearts card to restore it, the player loses the game.</a:t>
            </a:r>
          </a:p>
        </p:txBody>
      </p:sp>
      <p:pic>
        <p:nvPicPr>
          <p:cNvPr id="5" name="图片 4">
            <a:extLst>
              <a:ext uri="{FF2B5EF4-FFF2-40B4-BE49-F238E27FC236}">
                <a16:creationId xmlns:a16="http://schemas.microsoft.com/office/drawing/2014/main" id="{58D91551-D4BD-E9AE-32A6-29EF726AE5DC}"/>
              </a:ext>
            </a:extLst>
          </p:cNvPr>
          <p:cNvPicPr>
            <a:picLocks noChangeAspect="1"/>
          </p:cNvPicPr>
          <p:nvPr/>
        </p:nvPicPr>
        <p:blipFill>
          <a:blip r:embed="rId2"/>
          <a:stretch>
            <a:fillRect/>
          </a:stretch>
        </p:blipFill>
        <p:spPr>
          <a:xfrm>
            <a:off x="3329076" y="2217321"/>
            <a:ext cx="8555494" cy="4277747"/>
          </a:xfrm>
          <a:prstGeom prst="rect">
            <a:avLst/>
          </a:prstGeom>
        </p:spPr>
      </p:pic>
    </p:spTree>
    <p:extLst>
      <p:ext uri="{BB962C8B-B14F-4D97-AF65-F5344CB8AC3E}">
        <p14:creationId xmlns:p14="http://schemas.microsoft.com/office/powerpoint/2010/main" val="3002397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9E2FD-32E7-5297-95F1-4B013CCB842A}"/>
              </a:ext>
            </a:extLst>
          </p:cNvPr>
          <p:cNvSpPr>
            <a:spLocks noGrp="1"/>
          </p:cNvSpPr>
          <p:nvPr>
            <p:ph type="title"/>
          </p:nvPr>
        </p:nvSpPr>
        <p:spPr/>
        <p:txBody>
          <a:bodyPr/>
          <a:lstStyle/>
          <a:p>
            <a:r>
              <a:rPr lang="en-US" altLang="zh-CN" dirty="0"/>
              <a:t>PRESSURE</a:t>
            </a:r>
            <a:endParaRPr lang="zh-CN" altLang="en-US" dirty="0"/>
          </a:p>
        </p:txBody>
      </p:sp>
      <p:sp>
        <p:nvSpPr>
          <p:cNvPr id="6" name="文本框 5">
            <a:extLst>
              <a:ext uri="{FF2B5EF4-FFF2-40B4-BE49-F238E27FC236}">
                <a16:creationId xmlns:a16="http://schemas.microsoft.com/office/drawing/2014/main" id="{B786DB25-C4A0-C5A2-3C75-060AA1306616}"/>
              </a:ext>
            </a:extLst>
          </p:cNvPr>
          <p:cNvSpPr txBox="1"/>
          <p:nvPr/>
        </p:nvSpPr>
        <p:spPr>
          <a:xfrm>
            <a:off x="4449452" y="2440494"/>
            <a:ext cx="7406324" cy="3970318"/>
          </a:xfrm>
          <a:prstGeom prst="rect">
            <a:avLst/>
          </a:prstGeom>
          <a:noFill/>
        </p:spPr>
        <p:txBody>
          <a:bodyPr wrap="square" rtlCol="0">
            <a:spAutoFit/>
          </a:bodyPr>
          <a:lstStyle/>
          <a:p>
            <a:pPr algn="l">
              <a:buFont typeface="Arial" panose="020B0604020202020204" pitchFamily="34" charset="0"/>
              <a:buChar char="•"/>
            </a:pPr>
            <a:r>
              <a:rPr lang="en-US" altLang="zh-CN" b="0" i="0" dirty="0">
                <a:effectLst/>
                <a:latin typeface="Söhne"/>
              </a:rPr>
              <a:t>The game has a "pressure" mechanism that affects gameplay based on the number of cards in a player's hand. For every five cards in hand, a layer of pressure is added.</a:t>
            </a:r>
          </a:p>
          <a:p>
            <a:pPr algn="l">
              <a:buFont typeface="Arial" panose="020B0604020202020204" pitchFamily="34" charset="0"/>
              <a:buChar char="•"/>
            </a:pPr>
            <a:endParaRPr lang="en-US" altLang="zh-CN" b="0" i="0" dirty="0">
              <a:effectLst/>
              <a:latin typeface="Söhne"/>
            </a:endParaRPr>
          </a:p>
          <a:p>
            <a:pPr algn="l">
              <a:buFont typeface="Arial" panose="020B0604020202020204" pitchFamily="34" charset="0"/>
              <a:buChar char="•"/>
            </a:pPr>
            <a:r>
              <a:rPr lang="en-US" altLang="zh-CN" b="0" i="0" dirty="0">
                <a:effectLst/>
                <a:latin typeface="Söhne"/>
              </a:rPr>
              <a:t>When a player reaches high pressure, which is when they have more than 20 cards in hand, their energy consumption increases, and they must bear half the damage from the sum of all types of cards they played in that stage.</a:t>
            </a:r>
          </a:p>
          <a:p>
            <a:pPr algn="l">
              <a:buFont typeface="Arial" panose="020B0604020202020204" pitchFamily="34" charset="0"/>
              <a:buChar char="•"/>
            </a:pPr>
            <a:endParaRPr lang="en-US" altLang="zh-CN" b="0" i="0" dirty="0">
              <a:effectLst/>
              <a:latin typeface="Söhne"/>
            </a:endParaRPr>
          </a:p>
          <a:p>
            <a:pPr algn="l">
              <a:buFont typeface="Arial" panose="020B0604020202020204" pitchFamily="34" charset="0"/>
              <a:buChar char="•"/>
            </a:pPr>
            <a:r>
              <a:rPr lang="en-US" altLang="zh-CN" b="0" i="0" dirty="0">
                <a:effectLst/>
                <a:latin typeface="Söhne"/>
              </a:rPr>
              <a:t>When a player is under low pressure, which is when they have less than five cards in hand, they have a chance of only being able to draw one card during the draw stage.</a:t>
            </a:r>
          </a:p>
          <a:p>
            <a:pPr algn="l">
              <a:buFont typeface="Arial" panose="020B0604020202020204" pitchFamily="34" charset="0"/>
              <a:buChar char="•"/>
            </a:pPr>
            <a:endParaRPr lang="en-US" altLang="zh-CN" b="0" i="0" dirty="0">
              <a:effectLst/>
              <a:latin typeface="Söhne"/>
            </a:endParaRPr>
          </a:p>
          <a:p>
            <a:pPr algn="l">
              <a:buFont typeface="Arial" panose="020B0604020202020204" pitchFamily="34" charset="0"/>
              <a:buChar char="•"/>
            </a:pPr>
            <a:r>
              <a:rPr lang="en-US" altLang="zh-CN" b="0" i="0" dirty="0">
                <a:effectLst/>
                <a:latin typeface="Söhne"/>
              </a:rPr>
              <a:t>When a player's card count is between 11-15, they draw three cards per turn, and when it's between 16-20, they draw four cards per turn.</a:t>
            </a:r>
          </a:p>
        </p:txBody>
      </p:sp>
      <p:pic>
        <p:nvPicPr>
          <p:cNvPr id="4" name="图片 4" descr="图标&#10;&#10;已自动生成说明">
            <a:extLst>
              <a:ext uri="{FF2B5EF4-FFF2-40B4-BE49-F238E27FC236}">
                <a16:creationId xmlns:a16="http://schemas.microsoft.com/office/drawing/2014/main" id="{4E1A21A5-32A4-3496-8459-09E15DF14F22}"/>
              </a:ext>
            </a:extLst>
          </p:cNvPr>
          <p:cNvPicPr>
            <a:picLocks noChangeAspect="1"/>
          </p:cNvPicPr>
          <p:nvPr/>
        </p:nvPicPr>
        <p:blipFill>
          <a:blip r:embed="rId2"/>
          <a:stretch>
            <a:fillRect/>
          </a:stretch>
        </p:blipFill>
        <p:spPr>
          <a:xfrm>
            <a:off x="1084433" y="3429000"/>
            <a:ext cx="2743200" cy="2075688"/>
          </a:xfrm>
          <a:prstGeom prst="rect">
            <a:avLst/>
          </a:prstGeom>
        </p:spPr>
      </p:pic>
    </p:spTree>
    <p:extLst>
      <p:ext uri="{BB962C8B-B14F-4D97-AF65-F5344CB8AC3E}">
        <p14:creationId xmlns:p14="http://schemas.microsoft.com/office/powerpoint/2010/main" val="2407869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8" name="Rectangle 8">
            <a:extLst>
              <a:ext uri="{FF2B5EF4-FFF2-40B4-BE49-F238E27FC236}">
                <a16:creationId xmlns:a16="http://schemas.microsoft.com/office/drawing/2014/main" id="{2FE8DED1-24FF-4A79-873B-ECE3ABE73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0">
            <a:extLst>
              <a:ext uri="{FF2B5EF4-FFF2-40B4-BE49-F238E27FC236}">
                <a16:creationId xmlns:a16="http://schemas.microsoft.com/office/drawing/2014/main" id="{0AA6A048-501A-4387-906B-B8A8543E7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custGeom>
            <a:avLst/>
            <a:gdLst>
              <a:gd name="connsiteX0" fmla="*/ 195712 w 10917814"/>
              <a:gd name="connsiteY0" fmla="*/ 0 h 5571066"/>
              <a:gd name="connsiteX1" fmla="*/ 5062165 w 10917814"/>
              <a:gd name="connsiteY1" fmla="*/ 0 h 5571066"/>
              <a:gd name="connsiteX2" fmla="*/ 5419638 w 10917814"/>
              <a:gd name="connsiteY2" fmla="*/ 268105 h 5571066"/>
              <a:gd name="connsiteX3" fmla="*/ 5428105 w 10917814"/>
              <a:gd name="connsiteY3" fmla="*/ 271280 h 5571066"/>
              <a:gd name="connsiteX4" fmla="*/ 5440804 w 10917814"/>
              <a:gd name="connsiteY4" fmla="*/ 276043 h 5571066"/>
              <a:gd name="connsiteX5" fmla="*/ 5453505 w 10917814"/>
              <a:gd name="connsiteY5" fmla="*/ 280805 h 5571066"/>
              <a:gd name="connsiteX6" fmla="*/ 5464088 w 10917814"/>
              <a:gd name="connsiteY6" fmla="*/ 280805 h 5571066"/>
              <a:gd name="connsiteX7" fmla="*/ 5476788 w 10917814"/>
              <a:gd name="connsiteY7" fmla="*/ 280805 h 5571066"/>
              <a:gd name="connsiteX8" fmla="*/ 5487371 w 10917814"/>
              <a:gd name="connsiteY8" fmla="*/ 276043 h 5571066"/>
              <a:gd name="connsiteX9" fmla="*/ 5500071 w 10917814"/>
              <a:gd name="connsiteY9" fmla="*/ 271280 h 5571066"/>
              <a:gd name="connsiteX10" fmla="*/ 5508538 w 10917814"/>
              <a:gd name="connsiteY10" fmla="*/ 268105 h 5571066"/>
              <a:gd name="connsiteX11" fmla="*/ 5866011 w 10917814"/>
              <a:gd name="connsiteY11" fmla="*/ 0 h 5571066"/>
              <a:gd name="connsiteX12" fmla="*/ 10722102 w 10917814"/>
              <a:gd name="connsiteY12" fmla="*/ 0 h 5571066"/>
              <a:gd name="connsiteX13" fmla="*/ 10917814 w 10917814"/>
              <a:gd name="connsiteY13" fmla="*/ 195712 h 5571066"/>
              <a:gd name="connsiteX14" fmla="*/ 10917814 w 10917814"/>
              <a:gd name="connsiteY14" fmla="*/ 5375354 h 5571066"/>
              <a:gd name="connsiteX15" fmla="*/ 10722102 w 10917814"/>
              <a:gd name="connsiteY15" fmla="*/ 5571066 h 5571066"/>
              <a:gd name="connsiteX16" fmla="*/ 195712 w 10917814"/>
              <a:gd name="connsiteY16" fmla="*/ 5571066 h 5571066"/>
              <a:gd name="connsiteX17" fmla="*/ 0 w 10917814"/>
              <a:gd name="connsiteY17" fmla="*/ 5375354 h 5571066"/>
              <a:gd name="connsiteX18" fmla="*/ 0 w 10917814"/>
              <a:gd name="connsiteY18" fmla="*/ 195712 h 5571066"/>
              <a:gd name="connsiteX19" fmla="*/ 195712 w 10917814"/>
              <a:gd name="connsiteY19" fmla="*/ 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17814" h="5571066">
                <a:moveTo>
                  <a:pt x="195712" y="0"/>
                </a:moveTo>
                <a:lnTo>
                  <a:pt x="5062165" y="0"/>
                </a:lnTo>
                <a:lnTo>
                  <a:pt x="5419638" y="268105"/>
                </a:lnTo>
                <a:lnTo>
                  <a:pt x="5428105" y="271280"/>
                </a:lnTo>
                <a:lnTo>
                  <a:pt x="5440804" y="276043"/>
                </a:lnTo>
                <a:lnTo>
                  <a:pt x="5453505" y="280805"/>
                </a:lnTo>
                <a:lnTo>
                  <a:pt x="5464088" y="280805"/>
                </a:lnTo>
                <a:lnTo>
                  <a:pt x="5476788" y="280805"/>
                </a:lnTo>
                <a:lnTo>
                  <a:pt x="5487371" y="276043"/>
                </a:lnTo>
                <a:lnTo>
                  <a:pt x="5500071" y="271280"/>
                </a:lnTo>
                <a:lnTo>
                  <a:pt x="5508538" y="268105"/>
                </a:lnTo>
                <a:lnTo>
                  <a:pt x="5866011" y="0"/>
                </a:lnTo>
                <a:lnTo>
                  <a:pt x="10722102" y="0"/>
                </a:lnTo>
                <a:cubicBezTo>
                  <a:pt x="10830191" y="0"/>
                  <a:pt x="10917814" y="87623"/>
                  <a:pt x="10917814" y="195712"/>
                </a:cubicBezTo>
                <a:lnTo>
                  <a:pt x="10917814" y="5375354"/>
                </a:lnTo>
                <a:cubicBezTo>
                  <a:pt x="10917814" y="5483443"/>
                  <a:pt x="10830191" y="5571066"/>
                  <a:pt x="10722102" y="5571066"/>
                </a:cubicBezTo>
                <a:lnTo>
                  <a:pt x="195712" y="5571066"/>
                </a:lnTo>
                <a:cubicBezTo>
                  <a:pt x="87623" y="5571066"/>
                  <a:pt x="0" y="5483443"/>
                  <a:pt x="0" y="5375354"/>
                </a:cubicBezTo>
                <a:lnTo>
                  <a:pt x="0" y="195712"/>
                </a:lnTo>
                <a:cubicBezTo>
                  <a:pt x="0" y="87623"/>
                  <a:pt x="87623" y="0"/>
                  <a:pt x="195712" y="0"/>
                </a:cubicBez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CEAB2744-3B36-9C7E-55D9-7976EBF851A6}"/>
              </a:ext>
            </a:extLst>
          </p:cNvPr>
          <p:cNvSpPr>
            <a:spLocks noGrp="1"/>
          </p:cNvSpPr>
          <p:nvPr>
            <p:ph type="title"/>
          </p:nvPr>
        </p:nvSpPr>
        <p:spPr>
          <a:xfrm>
            <a:off x="1280559" y="1286935"/>
            <a:ext cx="9638153" cy="2668377"/>
          </a:xfrm>
          <a:effectLst/>
        </p:spPr>
        <p:txBody>
          <a:bodyPr vert="horz" lIns="91440" tIns="45720" rIns="91440" bIns="45720" rtlCol="0" anchor="b">
            <a:normAutofit/>
          </a:bodyPr>
          <a:lstStyle/>
          <a:p>
            <a:pPr algn="ctr"/>
            <a:r>
              <a:rPr lang="en-US" altLang="zh-CN" sz="5400">
                <a:solidFill>
                  <a:schemeClr val="tx1"/>
                </a:solidFill>
              </a:rPr>
              <a:t>THANKS FOR WATCHING</a:t>
            </a:r>
          </a:p>
        </p:txBody>
      </p:sp>
    </p:spTree>
    <p:extLst>
      <p:ext uri="{BB962C8B-B14F-4D97-AF65-F5344CB8AC3E}">
        <p14:creationId xmlns:p14="http://schemas.microsoft.com/office/powerpoint/2010/main" val="1451231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63A9D786-72B0-AB9E-814A-A89FA97FC69B}"/>
              </a:ext>
            </a:extLst>
          </p:cNvPr>
          <p:cNvSpPr/>
          <p:nvPr/>
        </p:nvSpPr>
        <p:spPr>
          <a:xfrm>
            <a:off x="3576268" y="2736126"/>
            <a:ext cx="3828435" cy="27161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4F7896C7-3848-80B5-EB90-58104D0493E4}"/>
              </a:ext>
            </a:extLst>
          </p:cNvPr>
          <p:cNvSpPr/>
          <p:nvPr/>
        </p:nvSpPr>
        <p:spPr>
          <a:xfrm>
            <a:off x="411814" y="2723475"/>
            <a:ext cx="2764611" cy="2714231"/>
          </a:xfrm>
          <a:prstGeom prst="rect">
            <a:avLst/>
          </a:prstGeom>
          <a:solidFill>
            <a:srgbClr val="7D65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C7AFBB2F-B24C-A025-B42E-F91C0CCAE3FF}"/>
              </a:ext>
            </a:extLst>
          </p:cNvPr>
          <p:cNvSpPr>
            <a:spLocks noGrp="1"/>
          </p:cNvSpPr>
          <p:nvPr>
            <p:ph type="ctrTitle"/>
          </p:nvPr>
        </p:nvSpPr>
        <p:spPr>
          <a:xfrm>
            <a:off x="2477310" y="989789"/>
            <a:ext cx="7237379" cy="1220822"/>
          </a:xfrm>
        </p:spPr>
        <p:txBody>
          <a:bodyPr>
            <a:noAutofit/>
          </a:bodyPr>
          <a:lstStyle/>
          <a:p>
            <a:r>
              <a:rPr lang="en-US" altLang="zh-CN" sz="4400" b="1" i="0" dirty="0">
                <a:solidFill>
                  <a:schemeClr val="tx1"/>
                </a:solidFill>
                <a:effectLst/>
                <a:latin typeface="Calibri"/>
                <a:ea typeface="等线 Light"/>
                <a:cs typeface="Calibri"/>
              </a:rPr>
              <a:t>Introduction</a:t>
            </a:r>
            <a:br>
              <a:rPr lang="en-US" altLang="zh-CN" sz="4400" b="1" i="0" dirty="0">
                <a:effectLst/>
                <a:latin typeface="clcicgqyw0002obe2xroteu2c"/>
              </a:rPr>
            </a:br>
            <a:endParaRPr lang="zh-CN" altLang="en-US" sz="4400" dirty="0">
              <a:ea typeface="华文仿宋"/>
            </a:endParaRPr>
          </a:p>
        </p:txBody>
      </p:sp>
      <p:sp>
        <p:nvSpPr>
          <p:cNvPr id="3" name="副标题 2">
            <a:extLst>
              <a:ext uri="{FF2B5EF4-FFF2-40B4-BE49-F238E27FC236}">
                <a16:creationId xmlns:a16="http://schemas.microsoft.com/office/drawing/2014/main" id="{275EEDBC-E054-994A-01E7-CCC22659AD85}"/>
              </a:ext>
            </a:extLst>
          </p:cNvPr>
          <p:cNvSpPr>
            <a:spLocks noGrp="1"/>
          </p:cNvSpPr>
          <p:nvPr>
            <p:ph type="subTitle" idx="1"/>
          </p:nvPr>
        </p:nvSpPr>
        <p:spPr>
          <a:xfrm>
            <a:off x="9210654" y="2181004"/>
            <a:ext cx="1574812" cy="522490"/>
          </a:xfrm>
        </p:spPr>
        <p:txBody>
          <a:bodyPr vert="horz" lIns="91440" tIns="45720" rIns="91440" bIns="45720" rtlCol="0" anchor="t">
            <a:normAutofit/>
          </a:bodyPr>
          <a:lstStyle/>
          <a:p>
            <a:r>
              <a:rPr lang="en-US" altLang="zh-CN" b="1" i="0" dirty="0">
                <a:effectLst/>
                <a:latin typeface="Calibri"/>
                <a:ea typeface="等线"/>
                <a:cs typeface="Calibri"/>
              </a:rPr>
              <a:t>Jump! Jump!</a:t>
            </a:r>
            <a:r>
              <a:rPr lang="en-US" altLang="zh-CN" b="1" dirty="0">
                <a:latin typeface="Calibri"/>
                <a:ea typeface="等线"/>
                <a:cs typeface="Calibri"/>
              </a:rPr>
              <a:t> </a:t>
            </a:r>
            <a:endParaRPr lang="en-US" altLang="zh-CN" b="1" i="0" dirty="0">
              <a:effectLst/>
              <a:latin typeface="clcicgqyw0002obe2xroteu2c"/>
            </a:endParaRPr>
          </a:p>
        </p:txBody>
      </p:sp>
      <p:pic>
        <p:nvPicPr>
          <p:cNvPr id="5" name="图片 5" descr="图形用户界面, 文本&#10;&#10;已自动生成说明">
            <a:extLst>
              <a:ext uri="{FF2B5EF4-FFF2-40B4-BE49-F238E27FC236}">
                <a16:creationId xmlns:a16="http://schemas.microsoft.com/office/drawing/2014/main" id="{B0AD72B6-B77B-9CBE-FF8B-9072C0D17952}"/>
              </a:ext>
            </a:extLst>
          </p:cNvPr>
          <p:cNvPicPr>
            <a:picLocks noChangeAspect="1"/>
          </p:cNvPicPr>
          <p:nvPr/>
        </p:nvPicPr>
        <p:blipFill>
          <a:blip r:embed="rId2"/>
          <a:stretch>
            <a:fillRect/>
          </a:stretch>
        </p:blipFill>
        <p:spPr>
          <a:xfrm>
            <a:off x="3573441" y="3107833"/>
            <a:ext cx="3828578" cy="1914289"/>
          </a:xfrm>
          <a:prstGeom prst="rect">
            <a:avLst/>
          </a:prstGeom>
        </p:spPr>
      </p:pic>
      <p:pic>
        <p:nvPicPr>
          <p:cNvPr id="6" name="图片 6">
            <a:extLst>
              <a:ext uri="{FF2B5EF4-FFF2-40B4-BE49-F238E27FC236}">
                <a16:creationId xmlns:a16="http://schemas.microsoft.com/office/drawing/2014/main" id="{2B20326D-5C36-C8F3-8BD7-2066E71A373F}"/>
              </a:ext>
            </a:extLst>
          </p:cNvPr>
          <p:cNvPicPr>
            <a:picLocks noChangeAspect="1"/>
          </p:cNvPicPr>
          <p:nvPr/>
        </p:nvPicPr>
        <p:blipFill>
          <a:blip r:embed="rId3"/>
          <a:stretch>
            <a:fillRect/>
          </a:stretch>
        </p:blipFill>
        <p:spPr>
          <a:xfrm>
            <a:off x="433204" y="3091070"/>
            <a:ext cx="2743200" cy="1891328"/>
          </a:xfrm>
          <a:prstGeom prst="rect">
            <a:avLst/>
          </a:prstGeom>
        </p:spPr>
      </p:pic>
      <p:sp>
        <p:nvSpPr>
          <p:cNvPr id="7" name="文本框 6">
            <a:extLst>
              <a:ext uri="{FF2B5EF4-FFF2-40B4-BE49-F238E27FC236}">
                <a16:creationId xmlns:a16="http://schemas.microsoft.com/office/drawing/2014/main" id="{A5F5990A-B997-56CA-5FFD-981C0F8A0777}"/>
              </a:ext>
            </a:extLst>
          </p:cNvPr>
          <p:cNvSpPr txBox="1"/>
          <p:nvPr/>
        </p:nvSpPr>
        <p:spPr>
          <a:xfrm>
            <a:off x="4644702" y="2210611"/>
            <a:ext cx="1686055" cy="369332"/>
          </a:xfrm>
          <a:prstGeom prst="rect">
            <a:avLst/>
          </a:prstGeom>
          <a:noFill/>
        </p:spPr>
        <p:txBody>
          <a:bodyPr wrap="square" lIns="91440" tIns="45720" rIns="91440" bIns="45720" rtlCol="0" anchor="t">
            <a:spAutoFit/>
          </a:bodyPr>
          <a:lstStyle/>
          <a:p>
            <a:pPr algn="ctr"/>
            <a:r>
              <a:rPr lang="en-US" altLang="zh-CN" b="1" dirty="0">
                <a:latin typeface="Calibri"/>
                <a:ea typeface="等线"/>
                <a:cs typeface="Calibri"/>
              </a:rPr>
              <a:t>PRESSURE</a:t>
            </a:r>
          </a:p>
        </p:txBody>
      </p:sp>
      <p:sp>
        <p:nvSpPr>
          <p:cNvPr id="8" name="文本框 7">
            <a:extLst>
              <a:ext uri="{FF2B5EF4-FFF2-40B4-BE49-F238E27FC236}">
                <a16:creationId xmlns:a16="http://schemas.microsoft.com/office/drawing/2014/main" id="{07FF56DD-CF89-D021-8556-939A56419F88}"/>
              </a:ext>
            </a:extLst>
          </p:cNvPr>
          <p:cNvSpPr txBox="1"/>
          <p:nvPr/>
        </p:nvSpPr>
        <p:spPr>
          <a:xfrm>
            <a:off x="1084654" y="2181004"/>
            <a:ext cx="1418930" cy="369332"/>
          </a:xfrm>
          <a:prstGeom prst="rect">
            <a:avLst/>
          </a:prstGeom>
          <a:noFill/>
        </p:spPr>
        <p:txBody>
          <a:bodyPr wrap="square" lIns="91440" tIns="45720" rIns="91440" bIns="45720" rtlCol="0" anchor="t">
            <a:spAutoFit/>
          </a:bodyPr>
          <a:lstStyle/>
          <a:p>
            <a:pPr algn="ctr"/>
            <a:r>
              <a:rPr lang="en-US" altLang="zh-CN" b="1">
                <a:latin typeface="Calibri"/>
                <a:ea typeface="等线"/>
                <a:cs typeface="Calibri"/>
              </a:rPr>
              <a:t>Othello</a:t>
            </a:r>
          </a:p>
        </p:txBody>
      </p:sp>
      <p:pic>
        <p:nvPicPr>
          <p:cNvPr id="12" name="图片 11">
            <a:extLst>
              <a:ext uri="{FF2B5EF4-FFF2-40B4-BE49-F238E27FC236}">
                <a16:creationId xmlns:a16="http://schemas.microsoft.com/office/drawing/2014/main" id="{83622C43-C84A-1A40-77FD-41E835245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1720" y="2723475"/>
            <a:ext cx="4195786" cy="2663715"/>
          </a:xfrm>
          <a:prstGeom prst="rect">
            <a:avLst/>
          </a:prstGeom>
        </p:spPr>
      </p:pic>
    </p:spTree>
    <p:extLst>
      <p:ext uri="{BB962C8B-B14F-4D97-AF65-F5344CB8AC3E}">
        <p14:creationId xmlns:p14="http://schemas.microsoft.com/office/powerpoint/2010/main" val="959726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C5819E6-5857-4C2B-8D2A-B7CC674E36AA}"/>
              </a:ext>
            </a:extLst>
          </p:cNvPr>
          <p:cNvPicPr>
            <a:picLocks noChangeAspect="1"/>
          </p:cNvPicPr>
          <p:nvPr/>
        </p:nvPicPr>
        <p:blipFill>
          <a:blip r:embed="rId2"/>
          <a:stretch>
            <a:fillRect/>
          </a:stretch>
        </p:blipFill>
        <p:spPr>
          <a:xfrm>
            <a:off x="3013095" y="2886075"/>
            <a:ext cx="6165810" cy="1657481"/>
          </a:xfrm>
          <a:prstGeom prst="rect">
            <a:avLst/>
          </a:prstGeom>
        </p:spPr>
      </p:pic>
      <p:sp>
        <p:nvSpPr>
          <p:cNvPr id="6" name="标题 1">
            <a:extLst>
              <a:ext uri="{FF2B5EF4-FFF2-40B4-BE49-F238E27FC236}">
                <a16:creationId xmlns:a16="http://schemas.microsoft.com/office/drawing/2014/main" id="{F79DE936-D3C2-D523-499C-7862DF0E935E}"/>
              </a:ext>
            </a:extLst>
          </p:cNvPr>
          <p:cNvSpPr>
            <a:spLocks noGrp="1"/>
          </p:cNvSpPr>
          <p:nvPr>
            <p:ph type="ctrTitle"/>
          </p:nvPr>
        </p:nvSpPr>
        <p:spPr>
          <a:xfrm>
            <a:off x="962163" y="1688408"/>
            <a:ext cx="7746709" cy="1306737"/>
          </a:xfrm>
        </p:spPr>
        <p:txBody>
          <a:bodyPr>
            <a:noAutofit/>
          </a:bodyPr>
          <a:lstStyle/>
          <a:p>
            <a:pPr defTabSz="978408"/>
            <a:br>
              <a:rPr lang="en-US" altLang="zh-CN" sz="4708" b="1" kern="1200">
                <a:solidFill>
                  <a:schemeClr val="tx1"/>
                </a:solidFill>
                <a:latin typeface="clcicgqyw0002obe2xroteu2c"/>
                <a:ea typeface="+mj-ea"/>
                <a:cs typeface="+mj-cs"/>
              </a:rPr>
            </a:br>
            <a:endParaRPr lang="zh-CN" altLang="en-US" sz="4400">
              <a:ea typeface="华文仿宋"/>
            </a:endParaRPr>
          </a:p>
        </p:txBody>
      </p:sp>
      <p:sp>
        <p:nvSpPr>
          <p:cNvPr id="8" name="文本框 7">
            <a:extLst>
              <a:ext uri="{FF2B5EF4-FFF2-40B4-BE49-F238E27FC236}">
                <a16:creationId xmlns:a16="http://schemas.microsoft.com/office/drawing/2014/main" id="{9900DBD7-5CB3-D792-65C4-8DDB7BDCA753}"/>
              </a:ext>
            </a:extLst>
          </p:cNvPr>
          <p:cNvSpPr txBox="1"/>
          <p:nvPr/>
        </p:nvSpPr>
        <p:spPr>
          <a:xfrm>
            <a:off x="2176914" y="1022800"/>
            <a:ext cx="7838171" cy="1138773"/>
          </a:xfrm>
          <a:prstGeom prst="rect">
            <a:avLst/>
          </a:prstGeom>
          <a:noFill/>
        </p:spPr>
        <p:txBody>
          <a:bodyPr wrap="none" rtlCol="0">
            <a:spAutoFit/>
          </a:bodyPr>
          <a:lstStyle/>
          <a:p>
            <a:r>
              <a:rPr kumimoji="0" lang="en-US" altLang="zh-CN" sz="6800" b="1" i="0" u="none" strike="noStrike" kern="1200" cap="none" spc="0" normalizeH="0" baseline="0" noProof="0" dirty="0">
                <a:ln>
                  <a:noFill/>
                </a:ln>
                <a:solidFill>
                  <a:prstClr val="white"/>
                </a:solidFill>
                <a:effectLst/>
                <a:uLnTx/>
                <a:uFillTx/>
                <a:latin typeface="Calibri"/>
                <a:ea typeface="等线 Light"/>
                <a:cs typeface="Calibri"/>
              </a:rPr>
              <a:t>Download and install</a:t>
            </a:r>
            <a:endParaRPr lang="zh-CN" altLang="en-US" dirty="0"/>
          </a:p>
        </p:txBody>
      </p:sp>
      <p:sp>
        <p:nvSpPr>
          <p:cNvPr id="2" name="文本框 1">
            <a:extLst>
              <a:ext uri="{FF2B5EF4-FFF2-40B4-BE49-F238E27FC236}">
                <a16:creationId xmlns:a16="http://schemas.microsoft.com/office/drawing/2014/main" id="{AFE57358-553A-DA8C-6183-3F4C9B3CDF2C}"/>
              </a:ext>
            </a:extLst>
          </p:cNvPr>
          <p:cNvSpPr txBox="1"/>
          <p:nvPr/>
        </p:nvSpPr>
        <p:spPr>
          <a:xfrm>
            <a:off x="5986011" y="5465868"/>
            <a:ext cx="5445722" cy="369332"/>
          </a:xfrm>
          <a:prstGeom prst="rect">
            <a:avLst/>
          </a:prstGeom>
          <a:noFill/>
        </p:spPr>
        <p:txBody>
          <a:bodyPr wrap="none" rtlCol="0">
            <a:spAutoFit/>
          </a:bodyPr>
          <a:lstStyle/>
          <a:p>
            <a:r>
              <a:rPr lang="en-US" altLang="zh-CN" dirty="0"/>
              <a:t>https://github.com/cjyaws/board-game-set.git</a:t>
            </a:r>
            <a:endParaRPr lang="zh-CN" altLang="en-US" dirty="0"/>
          </a:p>
        </p:txBody>
      </p:sp>
    </p:spTree>
    <p:extLst>
      <p:ext uri="{BB962C8B-B14F-4D97-AF65-F5344CB8AC3E}">
        <p14:creationId xmlns:p14="http://schemas.microsoft.com/office/powerpoint/2010/main" val="3762282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0856B7D1-FE83-B001-2351-46BB72295AB6}"/>
              </a:ext>
            </a:extLst>
          </p:cNvPr>
          <p:cNvPicPr>
            <a:picLocks noChangeAspect="1"/>
          </p:cNvPicPr>
          <p:nvPr/>
        </p:nvPicPr>
        <p:blipFill>
          <a:blip r:embed="rId2"/>
          <a:stretch>
            <a:fillRect/>
          </a:stretch>
        </p:blipFill>
        <p:spPr>
          <a:xfrm>
            <a:off x="3648500" y="2757075"/>
            <a:ext cx="5045828" cy="1943432"/>
          </a:xfrm>
          <a:prstGeom prst="rect">
            <a:avLst/>
          </a:prstGeom>
        </p:spPr>
      </p:pic>
      <p:sp>
        <p:nvSpPr>
          <p:cNvPr id="6" name="标题 1">
            <a:extLst>
              <a:ext uri="{FF2B5EF4-FFF2-40B4-BE49-F238E27FC236}">
                <a16:creationId xmlns:a16="http://schemas.microsoft.com/office/drawing/2014/main" id="{F79DE936-D3C2-D523-499C-7862DF0E935E}"/>
              </a:ext>
            </a:extLst>
          </p:cNvPr>
          <p:cNvSpPr>
            <a:spLocks noGrp="1"/>
          </p:cNvSpPr>
          <p:nvPr>
            <p:ph type="ctrTitle"/>
          </p:nvPr>
        </p:nvSpPr>
        <p:spPr>
          <a:xfrm>
            <a:off x="457200" y="854737"/>
            <a:ext cx="11277600" cy="1902338"/>
          </a:xfrm>
        </p:spPr>
        <p:txBody>
          <a:bodyPr>
            <a:noAutofit/>
          </a:bodyPr>
          <a:lstStyle/>
          <a:p>
            <a:pPr defTabSz="1417320"/>
            <a:br>
              <a:rPr lang="en-US" altLang="zh-CN" sz="6820" b="1" kern="1200" dirty="0">
                <a:solidFill>
                  <a:schemeClr val="tx1"/>
                </a:solidFill>
                <a:latin typeface="clcicgqyw0002obe2xroteu2c"/>
                <a:ea typeface="+mj-ea"/>
                <a:cs typeface="+mj-cs"/>
              </a:rPr>
            </a:br>
            <a:endParaRPr lang="zh-CN" altLang="en-US" sz="4400" dirty="0">
              <a:ea typeface="华文仿宋"/>
            </a:endParaRPr>
          </a:p>
        </p:txBody>
      </p:sp>
      <p:sp>
        <p:nvSpPr>
          <p:cNvPr id="2" name="标题 1">
            <a:extLst>
              <a:ext uri="{FF2B5EF4-FFF2-40B4-BE49-F238E27FC236}">
                <a16:creationId xmlns:a16="http://schemas.microsoft.com/office/drawing/2014/main" id="{9836C259-BF8B-52B5-3404-C7F2CDA83E05}"/>
              </a:ext>
            </a:extLst>
          </p:cNvPr>
          <p:cNvSpPr>
            <a:spLocks noGrp="1"/>
          </p:cNvSpPr>
          <p:nvPr/>
        </p:nvSpPr>
        <p:spPr>
          <a:xfrm>
            <a:off x="457200" y="854737"/>
            <a:ext cx="11277600" cy="190233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1417320">
              <a:spcAft>
                <a:spcPts val="600"/>
              </a:spcAft>
            </a:pPr>
            <a:r>
              <a:rPr lang="en-US" sz="6800" b="1" kern="1200" dirty="0">
                <a:latin typeface="Calibri"/>
                <a:ea typeface="等线 Light"/>
                <a:cs typeface="Calibri"/>
              </a:rPr>
              <a:t>Download and install</a:t>
            </a:r>
            <a:br>
              <a:rPr lang="en-US" altLang="zh-CN" sz="6800" b="1" kern="1200" dirty="0">
                <a:latin typeface="clcicgqyw0002obe2xroteu2c"/>
              </a:rPr>
            </a:br>
            <a:endParaRPr lang="zh-CN" altLang="en-US" sz="4400" dirty="0">
              <a:ea typeface="华文仿宋"/>
            </a:endParaRPr>
          </a:p>
        </p:txBody>
      </p:sp>
      <p:sp>
        <p:nvSpPr>
          <p:cNvPr id="3" name="文本框 2">
            <a:extLst>
              <a:ext uri="{FF2B5EF4-FFF2-40B4-BE49-F238E27FC236}">
                <a16:creationId xmlns:a16="http://schemas.microsoft.com/office/drawing/2014/main" id="{2949DA82-76ED-052C-AE56-FC9763958519}"/>
              </a:ext>
            </a:extLst>
          </p:cNvPr>
          <p:cNvSpPr txBox="1"/>
          <p:nvPr/>
        </p:nvSpPr>
        <p:spPr>
          <a:xfrm>
            <a:off x="5986011" y="5465868"/>
            <a:ext cx="5445722" cy="369332"/>
          </a:xfrm>
          <a:prstGeom prst="rect">
            <a:avLst/>
          </a:prstGeom>
          <a:noFill/>
        </p:spPr>
        <p:txBody>
          <a:bodyPr wrap="none" rtlCol="0">
            <a:spAutoFit/>
          </a:bodyPr>
          <a:lstStyle/>
          <a:p>
            <a:r>
              <a:rPr lang="en-US" altLang="zh-CN" dirty="0"/>
              <a:t>https://github.com/cjyaws/board-game-set.git</a:t>
            </a:r>
            <a:endParaRPr lang="zh-CN" altLang="en-US" dirty="0"/>
          </a:p>
        </p:txBody>
      </p:sp>
    </p:spTree>
    <p:extLst>
      <p:ext uri="{BB962C8B-B14F-4D97-AF65-F5344CB8AC3E}">
        <p14:creationId xmlns:p14="http://schemas.microsoft.com/office/powerpoint/2010/main" val="809422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9">
            <a:extLst>
              <a:ext uri="{FF2B5EF4-FFF2-40B4-BE49-F238E27FC236}">
                <a16:creationId xmlns:a16="http://schemas.microsoft.com/office/drawing/2014/main" id="{7AF0B711-0578-47A6-AB9A-AF422D2535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rgbClr val="21212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图片 14">
            <a:extLst>
              <a:ext uri="{FF2B5EF4-FFF2-40B4-BE49-F238E27FC236}">
                <a16:creationId xmlns:a16="http://schemas.microsoft.com/office/drawing/2014/main" id="{53C878AD-E6EE-BC30-5145-A969429EDE0F}"/>
              </a:ext>
            </a:extLst>
          </p:cNvPr>
          <p:cNvPicPr>
            <a:picLocks noChangeAspect="1"/>
          </p:cNvPicPr>
          <p:nvPr/>
        </p:nvPicPr>
        <p:blipFill>
          <a:blip r:embed="rId2"/>
          <a:stretch>
            <a:fillRect/>
          </a:stretch>
        </p:blipFill>
        <p:spPr>
          <a:xfrm>
            <a:off x="1528596" y="2579004"/>
            <a:ext cx="9134803" cy="3602736"/>
          </a:xfrm>
          <a:prstGeom prst="roundRect">
            <a:avLst>
              <a:gd name="adj" fmla="val 3876"/>
            </a:avLst>
          </a:prstGeom>
          <a:ln>
            <a:solidFill>
              <a:schemeClr val="accent1"/>
            </a:solidFill>
          </a:ln>
          <a:effectLst/>
        </p:spPr>
      </p:pic>
      <p:sp>
        <p:nvSpPr>
          <p:cNvPr id="7" name="文本框 6">
            <a:extLst>
              <a:ext uri="{FF2B5EF4-FFF2-40B4-BE49-F238E27FC236}">
                <a16:creationId xmlns:a16="http://schemas.microsoft.com/office/drawing/2014/main" id="{05D70FC5-4DE0-6714-7C8C-E6AA7E13622E}"/>
              </a:ext>
            </a:extLst>
          </p:cNvPr>
          <p:cNvSpPr txBox="1"/>
          <p:nvPr/>
        </p:nvSpPr>
        <p:spPr>
          <a:xfrm>
            <a:off x="2176911" y="933654"/>
            <a:ext cx="7838171" cy="1138773"/>
          </a:xfrm>
          <a:prstGeom prst="rect">
            <a:avLst/>
          </a:prstGeom>
          <a:noFill/>
        </p:spPr>
        <p:txBody>
          <a:bodyPr wrap="none" rtlCol="0">
            <a:spAutoFit/>
          </a:bodyPr>
          <a:lstStyle/>
          <a:p>
            <a:r>
              <a:rPr kumimoji="0" lang="en-US" altLang="zh-CN" sz="6800" b="1" i="0" u="none" strike="noStrike" kern="1200" cap="none" spc="0" normalizeH="0" baseline="0" noProof="0" dirty="0">
                <a:ln>
                  <a:noFill/>
                </a:ln>
                <a:solidFill>
                  <a:prstClr val="white"/>
                </a:solidFill>
                <a:effectLst/>
                <a:uLnTx/>
                <a:uFillTx/>
                <a:latin typeface="Calibri"/>
                <a:ea typeface="等线 Light"/>
                <a:cs typeface="Calibri"/>
              </a:rPr>
              <a:t>Download and install</a:t>
            </a:r>
            <a:endParaRPr lang="zh-CN" altLang="en-US" dirty="0"/>
          </a:p>
        </p:txBody>
      </p:sp>
      <p:sp>
        <p:nvSpPr>
          <p:cNvPr id="2" name="文本框 1">
            <a:extLst>
              <a:ext uri="{FF2B5EF4-FFF2-40B4-BE49-F238E27FC236}">
                <a16:creationId xmlns:a16="http://schemas.microsoft.com/office/drawing/2014/main" id="{FE283304-0453-3FC3-AC44-70AAD8B95652}"/>
              </a:ext>
            </a:extLst>
          </p:cNvPr>
          <p:cNvSpPr txBox="1"/>
          <p:nvPr/>
        </p:nvSpPr>
        <p:spPr>
          <a:xfrm>
            <a:off x="6287669" y="6318985"/>
            <a:ext cx="5445722" cy="369332"/>
          </a:xfrm>
          <a:prstGeom prst="rect">
            <a:avLst/>
          </a:prstGeom>
          <a:noFill/>
        </p:spPr>
        <p:txBody>
          <a:bodyPr wrap="none" rtlCol="0">
            <a:spAutoFit/>
          </a:bodyPr>
          <a:lstStyle/>
          <a:p>
            <a:r>
              <a:rPr lang="en-US" altLang="zh-CN" dirty="0"/>
              <a:t>https://github.com/cjyaws/board-game-set.git</a:t>
            </a:r>
            <a:endParaRPr lang="zh-CN" altLang="en-US" dirty="0"/>
          </a:p>
        </p:txBody>
      </p:sp>
    </p:spTree>
    <p:extLst>
      <p:ext uri="{BB962C8B-B14F-4D97-AF65-F5344CB8AC3E}">
        <p14:creationId xmlns:p14="http://schemas.microsoft.com/office/powerpoint/2010/main" val="3809218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Freeform 6">
            <a:extLst>
              <a:ext uri="{FF2B5EF4-FFF2-40B4-BE49-F238E27FC236}">
                <a16:creationId xmlns:a16="http://schemas.microsoft.com/office/drawing/2014/main" id="{1C15120F-9461-475A-8AB7-D98BB53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noFill/>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56" name="Rounded Rectangle 16">
            <a:extLst>
              <a:ext uri="{FF2B5EF4-FFF2-40B4-BE49-F238E27FC236}">
                <a16:creationId xmlns:a16="http://schemas.microsoft.com/office/drawing/2014/main" id="{4E2A27DE-9CC7-4140-A976-61BD00B4E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6"/>
            <a:ext cx="10905066" cy="4592561"/>
          </a:xfrm>
          <a:prstGeom prst="roundRect">
            <a:avLst>
              <a:gd name="adj" fmla="val 3513"/>
            </a:avLst>
          </a:prstGeom>
          <a:solidFill>
            <a:srgbClr val="FFFFFF"/>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3" descr="图片包含 QR 代码&#10;&#10;已自动生成说明">
            <a:extLst>
              <a:ext uri="{FF2B5EF4-FFF2-40B4-BE49-F238E27FC236}">
                <a16:creationId xmlns:a16="http://schemas.microsoft.com/office/drawing/2014/main" id="{8E6154A9-4B4A-3A86-99C3-65C024D7632E}"/>
              </a:ext>
            </a:extLst>
          </p:cNvPr>
          <p:cNvPicPr>
            <a:picLocks noChangeAspect="1"/>
          </p:cNvPicPr>
          <p:nvPr/>
        </p:nvPicPr>
        <p:blipFill rotWithShape="1">
          <a:blip r:embed="rId2"/>
          <a:srcRect l="6237" r="1437" b="2"/>
          <a:stretch/>
        </p:blipFill>
        <p:spPr>
          <a:xfrm>
            <a:off x="6931961" y="763562"/>
            <a:ext cx="3816281" cy="4133088"/>
          </a:xfrm>
          <a:prstGeom prst="rect">
            <a:avLst/>
          </a:prstGeom>
        </p:spPr>
      </p:pic>
      <p:cxnSp>
        <p:nvCxnSpPr>
          <p:cNvPr id="58" name="Straight Connector 57">
            <a:extLst>
              <a:ext uri="{FF2B5EF4-FFF2-40B4-BE49-F238E27FC236}">
                <a16:creationId xmlns:a16="http://schemas.microsoft.com/office/drawing/2014/main" id="{FFE2B248-862C-4E79-9DFD-730626D5D7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10528" y="1110953"/>
            <a:ext cx="0" cy="35977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图片 4" descr="箭头&#10;&#10;已自动生成说明">
            <a:extLst>
              <a:ext uri="{FF2B5EF4-FFF2-40B4-BE49-F238E27FC236}">
                <a16:creationId xmlns:a16="http://schemas.microsoft.com/office/drawing/2014/main" id="{092DA15D-0974-AEA2-D023-67F1CE710AF8}"/>
              </a:ext>
            </a:extLst>
          </p:cNvPr>
          <p:cNvPicPr>
            <a:picLocks noChangeAspect="1"/>
          </p:cNvPicPr>
          <p:nvPr/>
        </p:nvPicPr>
        <p:blipFill rotWithShape="1">
          <a:blip r:embed="rId3"/>
          <a:srcRect l="2547" r="5357" b="2"/>
          <a:stretch/>
        </p:blipFill>
        <p:spPr>
          <a:xfrm>
            <a:off x="1464501" y="763562"/>
            <a:ext cx="3806486" cy="4133088"/>
          </a:xfrm>
          <a:prstGeom prst="rect">
            <a:avLst/>
          </a:prstGeom>
        </p:spPr>
      </p:pic>
    </p:spTree>
    <p:extLst>
      <p:ext uri="{BB962C8B-B14F-4D97-AF65-F5344CB8AC3E}">
        <p14:creationId xmlns:p14="http://schemas.microsoft.com/office/powerpoint/2010/main" val="2791525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9"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51" name="Rectangle 50">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1">
            <a:extLst>
              <a:ext uri="{FF2B5EF4-FFF2-40B4-BE49-F238E27FC236}">
                <a16:creationId xmlns:a16="http://schemas.microsoft.com/office/drawing/2014/main" id="{8856C77A-E5B3-4B0E-745A-0197DC138F07}"/>
              </a:ext>
            </a:extLst>
          </p:cNvPr>
          <p:cNvSpPr txBox="1"/>
          <p:nvPr/>
        </p:nvSpPr>
        <p:spPr>
          <a:xfrm>
            <a:off x="129458" y="130782"/>
            <a:ext cx="3187318" cy="1323889"/>
          </a:xfrm>
          <a:prstGeom prst="rect">
            <a:avLst/>
          </a:prstGeom>
          <a:effectLst/>
        </p:spPr>
        <p:txBody>
          <a:bodyPr vert="horz" lIns="91440" tIns="45720" rIns="91440" bIns="4572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457200">
              <a:spcBef>
                <a:spcPct val="0"/>
              </a:spcBef>
              <a:spcAft>
                <a:spcPts val="600"/>
              </a:spcAft>
            </a:pPr>
            <a:r>
              <a:rPr lang="en-US" sz="4000" dirty="0">
                <a:latin typeface="Calibri"/>
                <a:ea typeface="宋体"/>
                <a:cs typeface="Calibri"/>
              </a:rPr>
              <a:t>Othello</a:t>
            </a:r>
            <a:r>
              <a:rPr lang="en-US" sz="1600" dirty="0">
                <a:latin typeface="+mj-lt"/>
                <a:ea typeface="宋体"/>
                <a:cs typeface="+mj-cs"/>
              </a:rPr>
              <a:t> </a:t>
            </a:r>
            <a:endParaRPr lang="zh-CN" altLang="en-US" dirty="0">
              <a:cs typeface="+mj-cs"/>
            </a:endParaRPr>
          </a:p>
        </p:txBody>
      </p:sp>
      <p:cxnSp>
        <p:nvCxnSpPr>
          <p:cNvPr id="53" name="Straight Connector 52">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05D70FC5-4DE0-6714-7C8C-E6AA7E13622E}"/>
              </a:ext>
            </a:extLst>
          </p:cNvPr>
          <p:cNvSpPr txBox="1"/>
          <p:nvPr/>
        </p:nvSpPr>
        <p:spPr>
          <a:xfrm>
            <a:off x="5146751" y="1218475"/>
            <a:ext cx="6080050" cy="4421051"/>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accent1"/>
              </a:buClr>
            </a:pPr>
            <a:r>
              <a:rPr lang="en-US" sz="1600" dirty="0"/>
              <a:t>Othello is a board game for two players on an 8x8 board, one playing as black </a:t>
            </a:r>
            <a:r>
              <a:rPr kumimoji="0" lang="en-US" sz="1600" i="0" u="none" strike="noStrike" cap="none" spc="0" normalizeH="0" baseline="0" noProof="0" dirty="0">
                <a:ln>
                  <a:noFill/>
                </a:ln>
                <a:effectLst/>
                <a:uLnTx/>
                <a:uFillTx/>
              </a:rPr>
              <a:t>and </a:t>
            </a:r>
            <a:r>
              <a:rPr lang="en-US" sz="1600" dirty="0"/>
              <a:t>the other white. </a:t>
            </a:r>
            <a:endParaRPr lang="en-US" altLang="zh-CN" sz="1600" dirty="0"/>
          </a:p>
          <a:p>
            <a:pPr defTabSz="457200">
              <a:spcBef>
                <a:spcPct val="20000"/>
              </a:spcBef>
              <a:spcAft>
                <a:spcPts val="600"/>
              </a:spcAft>
              <a:buClr>
                <a:schemeClr val="accent1"/>
              </a:buClr>
            </a:pPr>
            <a:r>
              <a:rPr lang="en-US" sz="1600" dirty="0"/>
              <a:t>Players take turns placing discs of their </a:t>
            </a:r>
            <a:r>
              <a:rPr lang="en-US" sz="1600" dirty="0" err="1"/>
              <a:t>colour</a:t>
            </a:r>
            <a:r>
              <a:rPr lang="en-US" sz="1600" dirty="0"/>
              <a:t> on the board, they can only place a disc where it will form a line where any number of the opponent’s discs are enclosed between their own. Then each of the enclosed discs is flipped over to the other </a:t>
            </a:r>
            <a:r>
              <a:rPr lang="en-US" sz="1600" dirty="0" err="1"/>
              <a:t>colour</a:t>
            </a:r>
            <a:r>
              <a:rPr lang="en-US" sz="1600" dirty="0"/>
              <a:t>.</a:t>
            </a:r>
          </a:p>
          <a:p>
            <a:pPr defTabSz="457200">
              <a:spcBef>
                <a:spcPct val="20000"/>
              </a:spcBef>
              <a:spcAft>
                <a:spcPts val="600"/>
              </a:spcAft>
              <a:buClr>
                <a:schemeClr val="accent1"/>
              </a:buClr>
            </a:pPr>
            <a:r>
              <a:rPr lang="en-US" sz="1600" dirty="0"/>
              <a:t>The game ends when there are no possible moves, where the winner is the player with the most discs of their </a:t>
            </a:r>
            <a:r>
              <a:rPr lang="en-US" sz="1600" dirty="0" err="1"/>
              <a:t>colour</a:t>
            </a:r>
            <a:r>
              <a:rPr lang="en-US" sz="1600" dirty="0"/>
              <a:t> facing up.</a:t>
            </a:r>
          </a:p>
          <a:p>
            <a:pPr defTabSz="457200">
              <a:spcBef>
                <a:spcPct val="20000"/>
              </a:spcBef>
              <a:spcAft>
                <a:spcPts val="600"/>
              </a:spcAft>
              <a:buClr>
                <a:schemeClr val="accent1"/>
              </a:buClr>
            </a:pPr>
            <a:r>
              <a:rPr lang="en-US" sz="1600" dirty="0"/>
              <a:t>This computer version of the game is played by two players on the same device; However, we plan on adding a feature for a player to play against the computer.</a:t>
            </a:r>
          </a:p>
          <a:p>
            <a:pPr defTabSz="457200">
              <a:spcBef>
                <a:spcPct val="20000"/>
              </a:spcBef>
              <a:spcAft>
                <a:spcPts val="600"/>
              </a:spcAft>
              <a:buClr>
                <a:schemeClr val="accent1"/>
              </a:buClr>
              <a:buFont typeface="Wingdings 2" charset="2"/>
              <a:buChar char=""/>
            </a:pPr>
            <a:endParaRPr lang="en-US" altLang="zh-CN" sz="1600" b="1" dirty="0"/>
          </a:p>
        </p:txBody>
      </p:sp>
      <p:sp>
        <p:nvSpPr>
          <p:cNvPr id="3" name="文本框 2">
            <a:extLst>
              <a:ext uri="{FF2B5EF4-FFF2-40B4-BE49-F238E27FC236}">
                <a16:creationId xmlns:a16="http://schemas.microsoft.com/office/drawing/2014/main" id="{8C3C9ADE-3F65-B98A-59B0-2FBC5433B04E}"/>
              </a:ext>
            </a:extLst>
          </p:cNvPr>
          <p:cNvSpPr txBox="1"/>
          <p:nvPr/>
        </p:nvSpPr>
        <p:spPr>
          <a:xfrm>
            <a:off x="1144121" y="506403"/>
            <a:ext cx="184731" cy="1138773"/>
          </a:xfrm>
          <a:prstGeom prst="rect">
            <a:avLst/>
          </a:prstGeom>
          <a:noFill/>
        </p:spPr>
        <p:txBody>
          <a:bodyPr wrap="none" lIns="91440" tIns="45720" rIns="91440" bIns="45720" rtlCol="0" anchor="t">
            <a:spAutoFit/>
          </a:bodyPr>
          <a:lstStyle/>
          <a:p>
            <a:endParaRPr lang="en-US" altLang="zh-CN" sz="6800" b="1">
              <a:latin typeface="Calibri"/>
              <a:ea typeface="等线 Light"/>
              <a:cs typeface="Calibri"/>
            </a:endParaRPr>
          </a:p>
        </p:txBody>
      </p:sp>
      <p:sp>
        <p:nvSpPr>
          <p:cNvPr id="4" name="文本框 1">
            <a:extLst>
              <a:ext uri="{FF2B5EF4-FFF2-40B4-BE49-F238E27FC236}">
                <a16:creationId xmlns:a16="http://schemas.microsoft.com/office/drawing/2014/main" id="{8856C77A-E5B3-4B0E-745A-0197DC138F07}"/>
              </a:ext>
            </a:extLst>
          </p:cNvPr>
          <p:cNvSpPr txBox="1"/>
          <p:nvPr/>
        </p:nvSpPr>
        <p:spPr>
          <a:xfrm>
            <a:off x="1402319" y="518998"/>
            <a:ext cx="184731" cy="1138773"/>
          </a:xfrm>
          <a:prstGeom prst="rect">
            <a:avLst/>
          </a:prstGeom>
          <a:noFill/>
        </p:spPr>
        <p:txBody>
          <a:bodyPr wrap="none" lIns="91440" tIns="45720" rIns="91440" bIns="4572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zh-CN" sz="6800" b="1">
              <a:latin typeface="Calibri"/>
              <a:ea typeface="等线 Light"/>
              <a:cs typeface="Calibri"/>
            </a:endParaRPr>
          </a:p>
        </p:txBody>
      </p:sp>
      <p:pic>
        <p:nvPicPr>
          <p:cNvPr id="2" name="e46f0fb5dc1e8adbcdaf67073b4b4acb">
            <a:hlinkClick r:id="" action="ppaction://media"/>
            <a:extLst>
              <a:ext uri="{FF2B5EF4-FFF2-40B4-BE49-F238E27FC236}">
                <a16:creationId xmlns:a16="http://schemas.microsoft.com/office/drawing/2014/main" id="{C89C67E6-0F65-A672-9081-51983DCC80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2408" y="2203039"/>
            <a:ext cx="4112019" cy="2453212"/>
          </a:xfrm>
          <a:prstGeom prst="rect">
            <a:avLst/>
          </a:prstGeom>
        </p:spPr>
      </p:pic>
    </p:spTree>
    <p:extLst>
      <p:ext uri="{BB962C8B-B14F-4D97-AF65-F5344CB8AC3E}">
        <p14:creationId xmlns:p14="http://schemas.microsoft.com/office/powerpoint/2010/main" val="429230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0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DD79E2FD-32E7-5297-95F1-4B013CCB842A}"/>
              </a:ext>
            </a:extLst>
          </p:cNvPr>
          <p:cNvSpPr>
            <a:spLocks noGrp="1"/>
          </p:cNvSpPr>
          <p:nvPr>
            <p:ph type="title"/>
          </p:nvPr>
        </p:nvSpPr>
        <p:spPr>
          <a:xfrm>
            <a:off x="8164749" y="457201"/>
            <a:ext cx="3575737" cy="1332688"/>
          </a:xfrm>
        </p:spPr>
        <p:txBody>
          <a:bodyPr vert="horz" lIns="91440" tIns="45720" rIns="91440" bIns="45720" rtlCol="0" anchor="b">
            <a:normAutofit/>
          </a:bodyPr>
          <a:lstStyle/>
          <a:p>
            <a:pPr algn="ctr"/>
            <a:r>
              <a:rPr lang="en-US" altLang="zh-CN" sz="3200">
                <a:solidFill>
                  <a:srgbClr val="FFFFFF"/>
                </a:solidFill>
              </a:rPr>
              <a:t>Jump! Jump!</a:t>
            </a:r>
          </a:p>
        </p:txBody>
      </p:sp>
      <p:pic>
        <p:nvPicPr>
          <p:cNvPr id="8" name="Jump!jump! 2023.04.21 - 00.25.43.09.DVR">
            <a:hlinkClick r:id="" action="ppaction://media"/>
            <a:extLst>
              <a:ext uri="{FF2B5EF4-FFF2-40B4-BE49-F238E27FC236}">
                <a16:creationId xmlns:a16="http://schemas.microsoft.com/office/drawing/2014/main" id="{980E24C8-6C8B-1353-7D7F-D019800D823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3961" y="1389416"/>
            <a:ext cx="6612856" cy="3719731"/>
          </a:xfrm>
          <a:prstGeom prst="roundRect">
            <a:avLst>
              <a:gd name="adj" fmla="val 3876"/>
            </a:avLst>
          </a:prstGeom>
          <a:ln>
            <a:solidFill>
              <a:schemeClr val="accent1"/>
            </a:solidFill>
          </a:ln>
          <a:effectLst/>
        </p:spPr>
      </p:pic>
      <p:sp>
        <p:nvSpPr>
          <p:cNvPr id="6" name="文本框 5">
            <a:extLst>
              <a:ext uri="{FF2B5EF4-FFF2-40B4-BE49-F238E27FC236}">
                <a16:creationId xmlns:a16="http://schemas.microsoft.com/office/drawing/2014/main" id="{B786DB25-C4A0-C5A2-3C75-060AA1306616}"/>
              </a:ext>
            </a:extLst>
          </p:cNvPr>
          <p:cNvSpPr txBox="1"/>
          <p:nvPr/>
        </p:nvSpPr>
        <p:spPr>
          <a:xfrm>
            <a:off x="8164749" y="2024743"/>
            <a:ext cx="3575737" cy="4016619"/>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accent1"/>
              </a:buClr>
            </a:pPr>
            <a:r>
              <a:rPr lang="en-US" altLang="zh-CN" sz="1600" b="0" i="0" dirty="0">
                <a:solidFill>
                  <a:srgbClr val="FFFFFF"/>
                </a:solidFill>
                <a:effectLst/>
              </a:rPr>
              <a:t>One night a student didn't put away his scratch paper after finishing his homework. Suddenly two ghosts and many platforms appeared on the paper, and they found themselves with a powerful jumping ability on this paper. The two ghosts jumped up together hoping to find the end of these platforms and escape from this scratch paper. During the long journey, they found that the platforms were endless, and the only way to escape from the paper was to drive another ghost out of the picture, so they began to fight.</a:t>
            </a:r>
            <a:endParaRPr lang="en-US" altLang="zh-CN" sz="1600" dirty="0">
              <a:solidFill>
                <a:srgbClr val="FFFFFF"/>
              </a:solidFill>
            </a:endParaRPr>
          </a:p>
        </p:txBody>
      </p:sp>
    </p:spTree>
    <p:extLst>
      <p:ext uri="{BB962C8B-B14F-4D97-AF65-F5344CB8AC3E}">
        <p14:creationId xmlns:p14="http://schemas.microsoft.com/office/powerpoint/2010/main" val="18914344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D79E2FD-32E7-5297-95F1-4B013CCB842A}"/>
              </a:ext>
            </a:extLst>
          </p:cNvPr>
          <p:cNvSpPr>
            <a:spLocks noGrp="1"/>
          </p:cNvSpPr>
          <p:nvPr>
            <p:ph type="title"/>
          </p:nvPr>
        </p:nvSpPr>
        <p:spPr>
          <a:xfrm>
            <a:off x="965200" y="1218476"/>
            <a:ext cx="3187318" cy="4421050"/>
          </a:xfrm>
          <a:effectLst/>
        </p:spPr>
        <p:txBody>
          <a:bodyPr vert="horz" lIns="91440" tIns="45720" rIns="91440" bIns="45720" rtlCol="0" anchor="ctr">
            <a:normAutofit/>
          </a:bodyPr>
          <a:lstStyle/>
          <a:p>
            <a:pPr algn="r"/>
            <a:r>
              <a:rPr lang="en-US" altLang="zh-CN" sz="3200">
                <a:solidFill>
                  <a:schemeClr val="tx1"/>
                </a:solidFill>
              </a:rPr>
              <a:t>PRESSURE</a:t>
            </a:r>
          </a:p>
        </p:txBody>
      </p:sp>
      <p:cxnSp>
        <p:nvCxnSpPr>
          <p:cNvPr id="12" name="Straight Connector 11">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5B0B3CAA-2ED5-F63C-0B40-21AE8CF48999}"/>
              </a:ext>
            </a:extLst>
          </p:cNvPr>
          <p:cNvSpPr txBox="1"/>
          <p:nvPr/>
        </p:nvSpPr>
        <p:spPr>
          <a:xfrm>
            <a:off x="5146751" y="1218475"/>
            <a:ext cx="6080050" cy="4421051"/>
          </a:xfrm>
          <a:prstGeom prst="rect">
            <a:avLst/>
          </a:prstGeom>
          <a:effectLst/>
        </p:spPr>
        <p:txBody>
          <a:bodyPr vert="horz" lIns="91440" tIns="45720" rIns="91440" bIns="45720" rtlCol="0" anchor="ctr">
            <a:normAutofit/>
          </a:bodyPr>
          <a:lstStyle/>
          <a:p>
            <a:pPr defTabSz="457200">
              <a:spcBef>
                <a:spcPct val="20000"/>
              </a:spcBef>
              <a:spcAft>
                <a:spcPts val="600"/>
              </a:spcAft>
              <a:buClr>
                <a:schemeClr val="accent1"/>
              </a:buClr>
            </a:pPr>
            <a:r>
              <a:rPr lang="en-US" altLang="zh-CN" sz="1600" b="0" i="0" dirty="0">
                <a:effectLst/>
              </a:rPr>
              <a:t>"PRESSURE" is a unique poker game that combines traditional card game mechanics with new rules and elements. In this game, players use a deck of basic poker cards along with special draw and discard cards and three status values: health (represented by hearts), damage (represented by spades), and energy (represented by clubs). There is also a core element called "pressure</a:t>
            </a:r>
            <a:endParaRPr lang="en-US" altLang="zh-CN" sz="1600" dirty="0"/>
          </a:p>
        </p:txBody>
      </p:sp>
    </p:spTree>
    <p:extLst>
      <p:ext uri="{BB962C8B-B14F-4D97-AF65-F5344CB8AC3E}">
        <p14:creationId xmlns:p14="http://schemas.microsoft.com/office/powerpoint/2010/main" val="21614116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TotalTime>
  <Words>729</Words>
  <Application>Microsoft Office PowerPoint</Application>
  <PresentationFormat>宽屏</PresentationFormat>
  <Paragraphs>46</Paragraphs>
  <Slides>13</Slides>
  <Notes>0</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vt:i4>
      </vt:variant>
    </vt:vector>
  </HeadingPairs>
  <TitlesOfParts>
    <vt:vector size="21" baseType="lpstr">
      <vt:lpstr>clcicgqyw0002obe2xroteu2c</vt:lpstr>
      <vt:lpstr>Söhne</vt:lpstr>
      <vt:lpstr>等线</vt:lpstr>
      <vt:lpstr>Arial</vt:lpstr>
      <vt:lpstr>Calibri</vt:lpstr>
      <vt:lpstr>Century Gothic</vt:lpstr>
      <vt:lpstr>Wingdings 2</vt:lpstr>
      <vt:lpstr>Quotable</vt:lpstr>
      <vt:lpstr>Board Game Set with Three Exciting Games </vt:lpstr>
      <vt:lpstr>Introduction </vt:lpstr>
      <vt:lpstr> </vt:lpstr>
      <vt:lpstr> </vt:lpstr>
      <vt:lpstr>PowerPoint 演示文稿</vt:lpstr>
      <vt:lpstr>PowerPoint 演示文稿</vt:lpstr>
      <vt:lpstr>PowerPoint 演示文稿</vt:lpstr>
      <vt:lpstr>Jump! Jump!</vt:lpstr>
      <vt:lpstr>PRESSURE</vt:lpstr>
      <vt:lpstr>PRESSURE</vt:lpstr>
      <vt:lpstr>PRESSURE</vt:lpstr>
      <vt:lpstr>PRESSURE</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771463266@qq.com</dc:creator>
  <cp:lastModifiedBy>771463266@qq.com</cp:lastModifiedBy>
  <cp:revision>5</cp:revision>
  <dcterms:created xsi:type="dcterms:W3CDTF">2023-04-20T19:52:43Z</dcterms:created>
  <dcterms:modified xsi:type="dcterms:W3CDTF">2023-04-21T11:01:02Z</dcterms:modified>
</cp:coreProperties>
</file>